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9"/>
    <p:restoredTop sz="86531"/>
  </p:normalViewPr>
  <p:slideViewPr>
    <p:cSldViewPr snapToGrid="0" snapToObjects="1">
      <p:cViewPr varScale="1">
        <p:scale>
          <a:sx n="110" d="100"/>
          <a:sy n="110" d="100"/>
        </p:scale>
        <p:origin x="19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6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8.xml"/><Relationship Id="rId18" Type="http://schemas.openxmlformats.org/officeDocument/2006/relationships/image" Target="../media/image2.png"/><Relationship Id="rId26" Type="http://schemas.openxmlformats.org/officeDocument/2006/relationships/image" Target="../media/image10.png"/><Relationship Id="rId39" Type="http://schemas.openxmlformats.org/officeDocument/2006/relationships/image" Target="../media/image23.png"/><Relationship Id="rId21" Type="http://schemas.openxmlformats.org/officeDocument/2006/relationships/image" Target="../media/image5.png"/><Relationship Id="rId34" Type="http://schemas.openxmlformats.org/officeDocument/2006/relationships/image" Target="../media/image18.png"/><Relationship Id="rId42" Type="http://schemas.openxmlformats.org/officeDocument/2006/relationships/image" Target="../media/image26.png"/><Relationship Id="rId7" Type="http://schemas.openxmlformats.org/officeDocument/2006/relationships/slide" Target="slide50.xml"/><Relationship Id="rId2" Type="http://schemas.openxmlformats.org/officeDocument/2006/relationships/notesSlide" Target="../notesSlides/notesSlide1.xml"/><Relationship Id="rId16" Type="http://schemas.openxmlformats.org/officeDocument/2006/relationships/slide" Target="slide41.xml"/><Relationship Id="rId20" Type="http://schemas.openxmlformats.org/officeDocument/2006/relationships/image" Target="../media/image4.png"/><Relationship Id="rId29" Type="http://schemas.openxmlformats.org/officeDocument/2006/relationships/image" Target="../media/image13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7.xml"/><Relationship Id="rId11" Type="http://schemas.openxmlformats.org/officeDocument/2006/relationships/slide" Target="slide92.xml"/><Relationship Id="rId24" Type="http://schemas.openxmlformats.org/officeDocument/2006/relationships/image" Target="../media/image8.png"/><Relationship Id="rId32" Type="http://schemas.openxmlformats.org/officeDocument/2006/relationships/image" Target="../media/image16.png"/><Relationship Id="rId37" Type="http://schemas.openxmlformats.org/officeDocument/2006/relationships/image" Target="../media/image21.png"/><Relationship Id="rId40" Type="http://schemas.openxmlformats.org/officeDocument/2006/relationships/image" Target="../media/image24.png"/><Relationship Id="rId5" Type="http://schemas.openxmlformats.org/officeDocument/2006/relationships/slide" Target="slide30.xml"/><Relationship Id="rId15" Type="http://schemas.openxmlformats.org/officeDocument/2006/relationships/slide" Target="slide40.xml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36" Type="http://schemas.openxmlformats.org/officeDocument/2006/relationships/image" Target="../media/image20.png"/><Relationship Id="rId10" Type="http://schemas.openxmlformats.org/officeDocument/2006/relationships/slide" Target="slide88.xml"/><Relationship Id="rId19" Type="http://schemas.openxmlformats.org/officeDocument/2006/relationships/image" Target="../media/image3.png"/><Relationship Id="rId31" Type="http://schemas.openxmlformats.org/officeDocument/2006/relationships/image" Target="../media/image15.png"/><Relationship Id="rId4" Type="http://schemas.openxmlformats.org/officeDocument/2006/relationships/hyperlink" Target="ovf(clear())" TargetMode="External"/><Relationship Id="rId9" Type="http://schemas.openxmlformats.org/officeDocument/2006/relationships/slide" Target="slide83.xml"/><Relationship Id="rId14" Type="http://schemas.openxmlformats.org/officeDocument/2006/relationships/slide" Target="slide37.xml"/><Relationship Id="rId22" Type="http://schemas.openxmlformats.org/officeDocument/2006/relationships/image" Target="../media/image6.png"/><Relationship Id="rId27" Type="http://schemas.openxmlformats.org/officeDocument/2006/relationships/image" Target="../media/image11.png"/><Relationship Id="rId30" Type="http://schemas.openxmlformats.org/officeDocument/2006/relationships/image" Target="../media/image14.png"/><Relationship Id="rId35" Type="http://schemas.openxmlformats.org/officeDocument/2006/relationships/image" Target="../media/image19.png"/><Relationship Id="rId43" Type="http://schemas.openxmlformats.org/officeDocument/2006/relationships/image" Target="../media/image27.png"/><Relationship Id="rId8" Type="http://schemas.openxmlformats.org/officeDocument/2006/relationships/slide" Target="slide56.xml"/><Relationship Id="rId3" Type="http://schemas.openxmlformats.org/officeDocument/2006/relationships/slide" Target="slide9.xml"/><Relationship Id="rId12" Type="http://schemas.openxmlformats.org/officeDocument/2006/relationships/slide" Target="slide2.xml"/><Relationship Id="rId17" Type="http://schemas.openxmlformats.org/officeDocument/2006/relationships/hyperlink" Target="ovf(deleteword())" TargetMode="External"/><Relationship Id="rId25" Type="http://schemas.openxmlformats.org/officeDocument/2006/relationships/image" Target="../media/image9.png"/><Relationship Id="rId33" Type="http://schemas.openxmlformats.org/officeDocument/2006/relationships/image" Target="../media/image17.png"/><Relationship Id="rId38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2.png"/><Relationship Id="rId3" Type="http://schemas.openxmlformats.org/officeDocument/2006/relationships/image" Target="../media/image28.png"/><Relationship Id="rId21" Type="http://schemas.openxmlformats.org/officeDocument/2006/relationships/image" Target="../media/image25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23.png"/><Relationship Id="rId2" Type="http://schemas.openxmlformats.org/officeDocument/2006/relationships/slide" Target="slide1.xml"/><Relationship Id="rId16" Type="http://schemas.openxmlformats.org/officeDocument/2006/relationships/image" Target="../media/image15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3.png"/><Relationship Id="rId4" Type="http://schemas.openxmlformats.org/officeDocument/2006/relationships/image" Target="../media/image118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3" Type="http://schemas.openxmlformats.org/officeDocument/2006/relationships/image" Target="../media/image28.png"/><Relationship Id="rId21" Type="http://schemas.openxmlformats.org/officeDocument/2006/relationships/image" Target="../media/image170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slide" Target="slide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25.png"/><Relationship Id="rId5" Type="http://schemas.openxmlformats.org/officeDocument/2006/relationships/image" Target="../media/image155.png"/><Relationship Id="rId15" Type="http://schemas.openxmlformats.org/officeDocument/2006/relationships/image" Target="../media/image164.png"/><Relationship Id="rId23" Type="http://schemas.openxmlformats.org/officeDocument/2006/relationships/image" Target="../media/image24.png"/><Relationship Id="rId10" Type="http://schemas.openxmlformats.org/officeDocument/2006/relationships/image" Target="../media/image160.png"/><Relationship Id="rId19" Type="http://schemas.openxmlformats.org/officeDocument/2006/relationships/image" Target="../media/image168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23.png"/><Relationship Id="rId22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slide" Target="slide1.xml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slide" Target="slide2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25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23" Type="http://schemas.openxmlformats.org/officeDocument/2006/relationships/image" Target="../media/image24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28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28.png"/><Relationship Id="rId21" Type="http://schemas.openxmlformats.org/officeDocument/2006/relationships/image" Target="../media/image201.png"/><Relationship Id="rId7" Type="http://schemas.openxmlformats.org/officeDocument/2006/relationships/hyperlink" Target="ovf(place(smoothie),open(flavour))" TargetMode="External"/><Relationship Id="rId12" Type="http://schemas.openxmlformats.org/officeDocument/2006/relationships/image" Target="../media/image123.png"/><Relationship Id="rId17" Type="http://schemas.openxmlformats.org/officeDocument/2006/relationships/image" Target="../media/image198.png"/><Relationship Id="rId25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197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7.xml"/><Relationship Id="rId11" Type="http://schemas.openxmlformats.org/officeDocument/2006/relationships/image" Target="../media/image193.png"/><Relationship Id="rId24" Type="http://schemas.openxmlformats.org/officeDocument/2006/relationships/image" Target="../media/image24.png"/><Relationship Id="rId5" Type="http://schemas.openxmlformats.org/officeDocument/2006/relationships/slide" Target="slide22.xml"/><Relationship Id="rId15" Type="http://schemas.openxmlformats.org/officeDocument/2006/relationships/image" Target="../media/image196.png"/><Relationship Id="rId23" Type="http://schemas.openxmlformats.org/officeDocument/2006/relationships/image" Target="../media/image139.png"/><Relationship Id="rId10" Type="http://schemas.openxmlformats.org/officeDocument/2006/relationships/slide" Target="slide26.xml"/><Relationship Id="rId19" Type="http://schemas.openxmlformats.org/officeDocument/2006/relationships/image" Target="../media/image200.png"/><Relationship Id="rId4" Type="http://schemas.openxmlformats.org/officeDocument/2006/relationships/image" Target="../media/image132.png"/><Relationship Id="rId9" Type="http://schemas.openxmlformats.org/officeDocument/2006/relationships/slide" Target="slide13.xml"/><Relationship Id="rId14" Type="http://schemas.openxmlformats.org/officeDocument/2006/relationships/image" Target="../media/image195.png"/><Relationship Id="rId22" Type="http://schemas.openxmlformats.org/officeDocument/2006/relationships/image" Target="../media/image20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123.png"/><Relationship Id="rId3" Type="http://schemas.openxmlformats.org/officeDocument/2006/relationships/image" Target="../media/image28.png"/><Relationship Id="rId7" Type="http://schemas.openxmlformats.org/officeDocument/2006/relationships/image" Target="../media/image205.png"/><Relationship Id="rId12" Type="http://schemas.openxmlformats.org/officeDocument/2006/relationships/image" Target="../media/image166.png"/><Relationship Id="rId17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4.png"/><Relationship Id="rId11" Type="http://schemas.openxmlformats.org/officeDocument/2006/relationships/image" Target="../media/image165.png"/><Relationship Id="rId5" Type="http://schemas.openxmlformats.org/officeDocument/2006/relationships/image" Target="../media/image203.png"/><Relationship Id="rId15" Type="http://schemas.openxmlformats.org/officeDocument/2006/relationships/image" Target="../media/image171.png"/><Relationship Id="rId10" Type="http://schemas.openxmlformats.org/officeDocument/2006/relationships/image" Target="../media/image157.png"/><Relationship Id="rId4" Type="http://schemas.openxmlformats.org/officeDocument/2006/relationships/image" Target="../media/image155.png"/><Relationship Id="rId9" Type="http://schemas.openxmlformats.org/officeDocument/2006/relationships/image" Target="../media/image156.png"/><Relationship Id="rId1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19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slide" Target="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4.png"/><Relationship Id="rId10" Type="http://schemas.openxmlformats.org/officeDocument/2006/relationships/image" Target="../media/image215.png"/><Relationship Id="rId4" Type="http://schemas.openxmlformats.org/officeDocument/2006/relationships/image" Target="../media/image125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18" Type="http://schemas.openxmlformats.org/officeDocument/2006/relationships/image" Target="../media/image126.png"/><Relationship Id="rId3" Type="http://schemas.openxmlformats.org/officeDocument/2006/relationships/image" Target="../media/image28.png"/><Relationship Id="rId21" Type="http://schemas.openxmlformats.org/officeDocument/2006/relationships/image" Target="../media/image25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slide" Target="slide1.xml"/><Relationship Id="rId16" Type="http://schemas.openxmlformats.org/officeDocument/2006/relationships/image" Target="../media/image23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19" Type="http://schemas.openxmlformats.org/officeDocument/2006/relationships/image" Target="../media/image234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239.png"/><Relationship Id="rId1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120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slide" Target="slide1.xml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11" Type="http://schemas.openxmlformats.org/officeDocument/2006/relationships/image" Target="../media/image237.png"/><Relationship Id="rId5" Type="http://schemas.openxmlformats.org/officeDocument/2006/relationships/image" Target="../media/image223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19" Type="http://schemas.openxmlformats.org/officeDocument/2006/relationships/image" Target="../media/image25.png"/><Relationship Id="rId4" Type="http://schemas.openxmlformats.org/officeDocument/2006/relationships/image" Target="../media/image222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26" Type="http://schemas.openxmlformats.org/officeDocument/2006/relationships/image" Target="../media/image44.png"/><Relationship Id="rId3" Type="http://schemas.openxmlformats.org/officeDocument/2006/relationships/slide" Target="slide7.xml"/><Relationship Id="rId21" Type="http://schemas.openxmlformats.org/officeDocument/2006/relationships/image" Target="../media/image41.png"/><Relationship Id="rId7" Type="http://schemas.openxmlformats.org/officeDocument/2006/relationships/slide" Target="slide3.xml"/><Relationship Id="rId12" Type="http://schemas.openxmlformats.org/officeDocument/2006/relationships/image" Target="../media/image33.png"/><Relationship Id="rId17" Type="http://schemas.openxmlformats.org/officeDocument/2006/relationships/image" Target="../media/image6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24" Type="http://schemas.openxmlformats.org/officeDocument/2006/relationships/image" Target="../media/image25.png"/><Relationship Id="rId5" Type="http://schemas.openxmlformats.org/officeDocument/2006/relationships/slide" Target="slide1.xml"/><Relationship Id="rId15" Type="http://schemas.openxmlformats.org/officeDocument/2006/relationships/image" Target="../media/image36.png"/><Relationship Id="rId23" Type="http://schemas.openxmlformats.org/officeDocument/2006/relationships/image" Target="../media/image24.png"/><Relationship Id="rId28" Type="http://schemas.openxmlformats.org/officeDocument/2006/relationships/image" Target="../media/image46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slide" Target="slide6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69.png"/><Relationship Id="rId18" Type="http://schemas.openxmlformats.org/officeDocument/2006/relationships/image" Target="../media/image256.png"/><Relationship Id="rId3" Type="http://schemas.openxmlformats.org/officeDocument/2006/relationships/image" Target="../media/image28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5.png"/><Relationship Id="rId2" Type="http://schemas.openxmlformats.org/officeDocument/2006/relationships/slide" Target="slide1.xml"/><Relationship Id="rId16" Type="http://schemas.openxmlformats.org/officeDocument/2006/relationships/image" Target="../media/image254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53.png"/><Relationship Id="rId10" Type="http://schemas.openxmlformats.org/officeDocument/2006/relationships/image" Target="../media/image249.png"/><Relationship Id="rId19" Type="http://schemas.openxmlformats.org/officeDocument/2006/relationships/image" Target="../media/image24.png"/><Relationship Id="rId4" Type="http://schemas.openxmlformats.org/officeDocument/2006/relationships/image" Target="../media/image210.png"/><Relationship Id="rId9" Type="http://schemas.openxmlformats.org/officeDocument/2006/relationships/image" Target="../media/image248.png"/><Relationship Id="rId14" Type="http://schemas.openxmlformats.org/officeDocument/2006/relationships/image" Target="../media/image2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28.png"/><Relationship Id="rId7" Type="http://schemas.openxmlformats.org/officeDocument/2006/relationships/image" Target="../media/image25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8.png"/><Relationship Id="rId11" Type="http://schemas.openxmlformats.org/officeDocument/2006/relationships/image" Target="../media/image25.png"/><Relationship Id="rId5" Type="http://schemas.openxmlformats.org/officeDocument/2006/relationships/image" Target="../media/image257.png"/><Relationship Id="rId10" Type="http://schemas.openxmlformats.org/officeDocument/2006/relationships/image" Target="../media/image24.png"/><Relationship Id="rId4" Type="http://schemas.openxmlformats.org/officeDocument/2006/relationships/image" Target="../media/image181.png"/><Relationship Id="rId9" Type="http://schemas.openxmlformats.org/officeDocument/2006/relationships/image" Target="../media/image2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8.png"/><Relationship Id="rId3" Type="http://schemas.openxmlformats.org/officeDocument/2006/relationships/image" Target="../media/image28.png"/><Relationship Id="rId7" Type="http://schemas.openxmlformats.org/officeDocument/2006/relationships/image" Target="../media/image263.png"/><Relationship Id="rId12" Type="http://schemas.openxmlformats.org/officeDocument/2006/relationships/image" Target="../media/image26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png"/><Relationship Id="rId11" Type="http://schemas.openxmlformats.org/officeDocument/2006/relationships/image" Target="../media/image197.png"/><Relationship Id="rId5" Type="http://schemas.openxmlformats.org/officeDocument/2006/relationships/image" Target="../media/image261.png"/><Relationship Id="rId15" Type="http://schemas.openxmlformats.org/officeDocument/2006/relationships/image" Target="../media/image25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130.png"/><Relationship Id="rId18" Type="http://schemas.openxmlformats.org/officeDocument/2006/relationships/image" Target="../media/image272.png"/><Relationship Id="rId3" Type="http://schemas.openxmlformats.org/officeDocument/2006/relationships/hyperlink" Target="ovf(place(%22Yogurt%22),open('flavour'))" TargetMode="External"/><Relationship Id="rId21" Type="http://schemas.openxmlformats.org/officeDocument/2006/relationships/image" Target="../media/image274.png"/><Relationship Id="rId7" Type="http://schemas.openxmlformats.org/officeDocument/2006/relationships/image" Target="../media/image28.png"/><Relationship Id="rId12" Type="http://schemas.openxmlformats.org/officeDocument/2006/relationships/image" Target="../media/image123.png"/><Relationship Id="rId17" Type="http://schemas.openxmlformats.org/officeDocument/2006/relationships/image" Target="../media/image271.png"/><Relationship Id="rId2" Type="http://schemas.openxmlformats.org/officeDocument/2006/relationships/hyperlink" Target="ovf(place(Ice%20cream),open(flavour))" TargetMode="External"/><Relationship Id="rId16" Type="http://schemas.openxmlformats.org/officeDocument/2006/relationships/image" Target="../media/image270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205.png"/><Relationship Id="rId24" Type="http://schemas.openxmlformats.org/officeDocument/2006/relationships/image" Target="../media/image25.png"/><Relationship Id="rId5" Type="http://schemas.openxmlformats.org/officeDocument/2006/relationships/hyperlink" Target="ovf(place(%22Ice%20lolly%22),open('flavour'))" TargetMode="External"/><Relationship Id="rId15" Type="http://schemas.openxmlformats.org/officeDocument/2006/relationships/image" Target="../media/image269.png"/><Relationship Id="rId23" Type="http://schemas.openxmlformats.org/officeDocument/2006/relationships/image" Target="../media/image24.png"/><Relationship Id="rId10" Type="http://schemas.openxmlformats.org/officeDocument/2006/relationships/image" Target="../media/image203.png"/><Relationship Id="rId19" Type="http://schemas.openxmlformats.org/officeDocument/2006/relationships/image" Target="../media/image273.png"/><Relationship Id="rId4" Type="http://schemas.openxmlformats.org/officeDocument/2006/relationships/slide" Target="slide11.xml"/><Relationship Id="rId9" Type="http://schemas.openxmlformats.org/officeDocument/2006/relationships/image" Target="../media/image218.png"/><Relationship Id="rId14" Type="http://schemas.openxmlformats.org/officeDocument/2006/relationships/image" Target="../media/image131.png"/><Relationship Id="rId22" Type="http://schemas.openxmlformats.org/officeDocument/2006/relationships/image" Target="../media/image2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0.png"/><Relationship Id="rId3" Type="http://schemas.openxmlformats.org/officeDocument/2006/relationships/image" Target="../media/image28.png"/><Relationship Id="rId7" Type="http://schemas.openxmlformats.org/officeDocument/2006/relationships/image" Target="../media/image277.png"/><Relationship Id="rId12" Type="http://schemas.openxmlformats.org/officeDocument/2006/relationships/image" Target="../media/image145.png"/><Relationship Id="rId17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279.png"/><Relationship Id="rId5" Type="http://schemas.openxmlformats.org/officeDocument/2006/relationships/image" Target="../media/image276.png"/><Relationship Id="rId15" Type="http://schemas.openxmlformats.org/officeDocument/2006/relationships/image" Target="../media/image282.png"/><Relationship Id="rId10" Type="http://schemas.openxmlformats.org/officeDocument/2006/relationships/image" Target="../media/image65.png"/><Relationship Id="rId4" Type="http://schemas.openxmlformats.org/officeDocument/2006/relationships/image" Target="../media/image263.png"/><Relationship Id="rId9" Type="http://schemas.openxmlformats.org/officeDocument/2006/relationships/image" Target="../media/image127.png"/><Relationship Id="rId14" Type="http://schemas.openxmlformats.org/officeDocument/2006/relationships/image" Target="../media/image2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slide" Target="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4.png"/><Relationship Id="rId10" Type="http://schemas.openxmlformats.org/officeDocument/2006/relationships/image" Target="../media/image288.png"/><Relationship Id="rId4" Type="http://schemas.openxmlformats.org/officeDocument/2006/relationships/image" Target="../media/image126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png"/><Relationship Id="rId5" Type="http://schemas.openxmlformats.org/officeDocument/2006/relationships/image" Target="../media/image201.png"/><Relationship Id="rId4" Type="http://schemas.openxmlformats.org/officeDocument/2006/relationships/image" Target="../media/image202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8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193.png"/><Relationship Id="rId15" Type="http://schemas.openxmlformats.org/officeDocument/2006/relationships/image" Target="../media/image25.png"/><Relationship Id="rId10" Type="http://schemas.openxmlformats.org/officeDocument/2006/relationships/image" Target="../media/image299.png"/><Relationship Id="rId4" Type="http://schemas.openxmlformats.org/officeDocument/2006/relationships/image" Target="../media/image123.png"/><Relationship Id="rId9" Type="http://schemas.openxmlformats.org/officeDocument/2006/relationships/image" Target="../media/image298.png"/><Relationship Id="rId1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png"/><Relationship Id="rId18" Type="http://schemas.openxmlformats.org/officeDocument/2006/relationships/image" Target="../media/image24.png"/><Relationship Id="rId3" Type="http://schemas.openxmlformats.org/officeDocument/2006/relationships/slide" Target="slide1.xml"/><Relationship Id="rId7" Type="http://schemas.openxmlformats.org/officeDocument/2006/relationships/image" Target="../media/image66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" Type="http://schemas.openxmlformats.org/officeDocument/2006/relationships/slide" Target="slide29.xml"/><Relationship Id="rId16" Type="http://schemas.openxmlformats.org/officeDocument/2006/relationships/image" Target="../media/image3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307.png"/><Relationship Id="rId5" Type="http://schemas.openxmlformats.org/officeDocument/2006/relationships/image" Target="../media/image303.png"/><Relationship Id="rId15" Type="http://schemas.openxmlformats.org/officeDocument/2006/relationships/image" Target="../media/image311.png"/><Relationship Id="rId10" Type="http://schemas.openxmlformats.org/officeDocument/2006/relationships/image" Target="../media/image306.png"/><Relationship Id="rId19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3" Type="http://schemas.openxmlformats.org/officeDocument/2006/relationships/image" Target="../media/image28.png"/><Relationship Id="rId21" Type="http://schemas.openxmlformats.org/officeDocument/2006/relationships/image" Target="../media/image331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" Type="http://schemas.openxmlformats.org/officeDocument/2006/relationships/slide" Target="slide1.xml"/><Relationship Id="rId16" Type="http://schemas.openxmlformats.org/officeDocument/2006/relationships/image" Target="../media/image326.png"/><Relationship Id="rId20" Type="http://schemas.openxmlformats.org/officeDocument/2006/relationships/image" Target="../media/image3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23" Type="http://schemas.openxmlformats.org/officeDocument/2006/relationships/image" Target="../media/image25.png"/><Relationship Id="rId10" Type="http://schemas.openxmlformats.org/officeDocument/2006/relationships/image" Target="../media/image320.png"/><Relationship Id="rId19" Type="http://schemas.openxmlformats.org/officeDocument/2006/relationships/image" Target="../media/image329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26" Type="http://schemas.openxmlformats.org/officeDocument/2006/relationships/image" Target="../media/image39.png"/><Relationship Id="rId3" Type="http://schemas.openxmlformats.org/officeDocument/2006/relationships/slide" Target="slide5.xml"/><Relationship Id="rId21" Type="http://schemas.openxmlformats.org/officeDocument/2006/relationships/image" Target="../media/image61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7.png"/><Relationship Id="rId20" Type="http://schemas.openxmlformats.org/officeDocument/2006/relationships/image" Target="../media/image12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6.png"/><Relationship Id="rId24" Type="http://schemas.openxmlformats.org/officeDocument/2006/relationships/image" Target="../media/image11.png"/><Relationship Id="rId5" Type="http://schemas.openxmlformats.org/officeDocument/2006/relationships/image" Target="../media/image28.png"/><Relationship Id="rId15" Type="http://schemas.openxmlformats.org/officeDocument/2006/relationships/image" Target="../media/image56.png"/><Relationship Id="rId23" Type="http://schemas.openxmlformats.org/officeDocument/2006/relationships/image" Target="../media/image10.png"/><Relationship Id="rId28" Type="http://schemas.openxmlformats.org/officeDocument/2006/relationships/image" Target="../media/image24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slide" Target="slide1.xml"/><Relationship Id="rId9" Type="http://schemas.openxmlformats.org/officeDocument/2006/relationships/image" Target="../media/image52.png"/><Relationship Id="rId14" Type="http://schemas.openxmlformats.org/officeDocument/2006/relationships/image" Target="../media/image5.png"/><Relationship Id="rId22" Type="http://schemas.openxmlformats.org/officeDocument/2006/relationships/image" Target="../media/image62.png"/><Relationship Id="rId27" Type="http://schemas.openxmlformats.org/officeDocument/2006/relationships/image" Target="../media/image6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335.png"/><Relationship Id="rId18" Type="http://schemas.openxmlformats.org/officeDocument/2006/relationships/image" Target="../media/image339.png"/><Relationship Id="rId3" Type="http://schemas.openxmlformats.org/officeDocument/2006/relationships/slide" Target="slide33.xml"/><Relationship Id="rId21" Type="http://schemas.openxmlformats.org/officeDocument/2006/relationships/image" Target="../media/image6.png"/><Relationship Id="rId7" Type="http://schemas.openxmlformats.org/officeDocument/2006/relationships/slide" Target="slide31.xml"/><Relationship Id="rId12" Type="http://schemas.openxmlformats.org/officeDocument/2006/relationships/image" Target="../media/image334.png"/><Relationship Id="rId17" Type="http://schemas.openxmlformats.org/officeDocument/2006/relationships/image" Target="../media/image39.png"/><Relationship Id="rId25" Type="http://schemas.openxmlformats.org/officeDocument/2006/relationships/image" Target="../media/image25.png"/><Relationship Id="rId2" Type="http://schemas.openxmlformats.org/officeDocument/2006/relationships/slide" Target="slide32.xml"/><Relationship Id="rId16" Type="http://schemas.openxmlformats.org/officeDocument/2006/relationships/image" Target="../media/image338.png"/><Relationship Id="rId20" Type="http://schemas.openxmlformats.org/officeDocument/2006/relationships/image" Target="../media/image34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6.xml"/><Relationship Id="rId11" Type="http://schemas.openxmlformats.org/officeDocument/2006/relationships/image" Target="../media/image333.png"/><Relationship Id="rId24" Type="http://schemas.openxmlformats.org/officeDocument/2006/relationships/image" Target="../media/image24.png"/><Relationship Id="rId5" Type="http://schemas.openxmlformats.org/officeDocument/2006/relationships/slide" Target="slide35.xml"/><Relationship Id="rId15" Type="http://schemas.openxmlformats.org/officeDocument/2006/relationships/image" Target="../media/image337.png"/><Relationship Id="rId23" Type="http://schemas.openxmlformats.org/officeDocument/2006/relationships/image" Target="../media/image342.png"/><Relationship Id="rId10" Type="http://schemas.openxmlformats.org/officeDocument/2006/relationships/image" Target="../media/image332.png"/><Relationship Id="rId19" Type="http://schemas.openxmlformats.org/officeDocument/2006/relationships/image" Target="../media/image340.png"/><Relationship Id="rId4" Type="http://schemas.openxmlformats.org/officeDocument/2006/relationships/slide" Target="slide34.xml"/><Relationship Id="rId9" Type="http://schemas.openxmlformats.org/officeDocument/2006/relationships/image" Target="../media/image313.png"/><Relationship Id="rId14" Type="http://schemas.openxmlformats.org/officeDocument/2006/relationships/image" Target="../media/image336.png"/><Relationship Id="rId2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18" Type="http://schemas.openxmlformats.org/officeDocument/2006/relationships/image" Target="../media/image356.png"/><Relationship Id="rId3" Type="http://schemas.openxmlformats.org/officeDocument/2006/relationships/image" Target="../media/image28.png"/><Relationship Id="rId21" Type="http://schemas.openxmlformats.org/officeDocument/2006/relationships/image" Target="../media/image25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17" Type="http://schemas.openxmlformats.org/officeDocument/2006/relationships/image" Target="../media/image355.png"/><Relationship Id="rId2" Type="http://schemas.openxmlformats.org/officeDocument/2006/relationships/slide" Target="slide1.xml"/><Relationship Id="rId16" Type="http://schemas.openxmlformats.org/officeDocument/2006/relationships/image" Target="../media/image354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19" Type="http://schemas.openxmlformats.org/officeDocument/2006/relationships/image" Target="../media/image357.png"/><Relationship Id="rId4" Type="http://schemas.openxmlformats.org/officeDocument/2006/relationships/image" Target="../media/image334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4.png"/><Relationship Id="rId3" Type="http://schemas.openxmlformats.org/officeDocument/2006/relationships/image" Target="../media/image28.png"/><Relationship Id="rId7" Type="http://schemas.openxmlformats.org/officeDocument/2006/relationships/image" Target="../media/image360.png"/><Relationship Id="rId12" Type="http://schemas.openxmlformats.org/officeDocument/2006/relationships/image" Target="../media/image363.png"/><Relationship Id="rId2" Type="http://schemas.openxmlformats.org/officeDocument/2006/relationships/slide" Target="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9.png"/><Relationship Id="rId11" Type="http://schemas.openxmlformats.org/officeDocument/2006/relationships/image" Target="../media/image362.png"/><Relationship Id="rId5" Type="http://schemas.openxmlformats.org/officeDocument/2006/relationships/image" Target="../media/image358.png"/><Relationship Id="rId15" Type="http://schemas.openxmlformats.org/officeDocument/2006/relationships/image" Target="../media/image24.png"/><Relationship Id="rId10" Type="http://schemas.openxmlformats.org/officeDocument/2006/relationships/image" Target="../media/image340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9.png"/><Relationship Id="rId18" Type="http://schemas.openxmlformats.org/officeDocument/2006/relationships/image" Target="../media/image373.png"/><Relationship Id="rId26" Type="http://schemas.openxmlformats.org/officeDocument/2006/relationships/image" Target="../media/image380.png"/><Relationship Id="rId3" Type="http://schemas.openxmlformats.org/officeDocument/2006/relationships/hyperlink" Target="ovf(place(%22I've%20got%20a%20problem%20with%20my%20%22),open('things'))" TargetMode="External"/><Relationship Id="rId21" Type="http://schemas.openxmlformats.org/officeDocument/2006/relationships/image" Target="../media/image74.png"/><Relationship Id="rId7" Type="http://schemas.openxmlformats.org/officeDocument/2006/relationships/slide" Target="slide1.xml"/><Relationship Id="rId12" Type="http://schemas.openxmlformats.org/officeDocument/2006/relationships/image" Target="../media/image368.png"/><Relationship Id="rId17" Type="http://schemas.openxmlformats.org/officeDocument/2006/relationships/image" Target="../media/image372.png"/><Relationship Id="rId25" Type="http://schemas.openxmlformats.org/officeDocument/2006/relationships/image" Target="../media/image379.png"/><Relationship Id="rId2" Type="http://schemas.openxmlformats.org/officeDocument/2006/relationships/slide" Target="slide75.xml"/><Relationship Id="rId16" Type="http://schemas.openxmlformats.org/officeDocument/2006/relationships/image" Target="../media/image371.png"/><Relationship Id="rId20" Type="http://schemas.openxmlformats.org/officeDocument/2006/relationships/image" Target="../media/image375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9.xml"/><Relationship Id="rId11" Type="http://schemas.openxmlformats.org/officeDocument/2006/relationships/image" Target="../media/image367.png"/><Relationship Id="rId24" Type="http://schemas.openxmlformats.org/officeDocument/2006/relationships/image" Target="../media/image378.png"/><Relationship Id="rId32" Type="http://schemas.openxmlformats.org/officeDocument/2006/relationships/image" Target="../media/image25.png"/><Relationship Id="rId5" Type="http://schemas.openxmlformats.org/officeDocument/2006/relationships/hyperlink" Target="ovf(place(%22I've%20got%20a%20problem%20with%20my%22),open('things'))" TargetMode="External"/><Relationship Id="rId15" Type="http://schemas.openxmlformats.org/officeDocument/2006/relationships/image" Target="../media/image14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10" Type="http://schemas.openxmlformats.org/officeDocument/2006/relationships/image" Target="../media/image33.png"/><Relationship Id="rId19" Type="http://schemas.openxmlformats.org/officeDocument/2006/relationships/image" Target="../media/image374.png"/><Relationship Id="rId31" Type="http://schemas.openxmlformats.org/officeDocument/2006/relationships/image" Target="../media/image24.png"/><Relationship Id="rId4" Type="http://schemas.openxmlformats.org/officeDocument/2006/relationships/slide" Target="slide67.xml"/><Relationship Id="rId9" Type="http://schemas.openxmlformats.org/officeDocument/2006/relationships/image" Target="../media/image366.png"/><Relationship Id="rId14" Type="http://schemas.openxmlformats.org/officeDocument/2006/relationships/image" Target="../media/image370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0.png"/><Relationship Id="rId18" Type="http://schemas.openxmlformats.org/officeDocument/2006/relationships/image" Target="../media/image393.png"/><Relationship Id="rId3" Type="http://schemas.openxmlformats.org/officeDocument/2006/relationships/slide" Target="slide1.xml"/><Relationship Id="rId21" Type="http://schemas.openxmlformats.org/officeDocument/2006/relationships/image" Target="../media/image396.png"/><Relationship Id="rId7" Type="http://schemas.openxmlformats.org/officeDocument/2006/relationships/image" Target="../media/image386.png"/><Relationship Id="rId12" Type="http://schemas.openxmlformats.org/officeDocument/2006/relationships/image" Target="../media/image389.png"/><Relationship Id="rId17" Type="http://schemas.openxmlformats.org/officeDocument/2006/relationships/image" Target="../media/image392.png"/><Relationship Id="rId2" Type="http://schemas.openxmlformats.org/officeDocument/2006/relationships/hyperlink" Target="ovf(place(%22I%20have%20a%20pain%20in%20my%22),open(body%20parts))" TargetMode="External"/><Relationship Id="rId16" Type="http://schemas.openxmlformats.org/officeDocument/2006/relationships/image" Target="../media/image391.png"/><Relationship Id="rId20" Type="http://schemas.openxmlformats.org/officeDocument/2006/relationships/image" Target="../media/image3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5.png"/><Relationship Id="rId11" Type="http://schemas.openxmlformats.org/officeDocument/2006/relationships/image" Target="../media/image388.png"/><Relationship Id="rId5" Type="http://schemas.openxmlformats.org/officeDocument/2006/relationships/image" Target="../media/image32.png"/><Relationship Id="rId15" Type="http://schemas.openxmlformats.org/officeDocument/2006/relationships/image" Target="../media/image33.png"/><Relationship Id="rId23" Type="http://schemas.openxmlformats.org/officeDocument/2006/relationships/image" Target="../media/image25.png"/><Relationship Id="rId10" Type="http://schemas.openxmlformats.org/officeDocument/2006/relationships/image" Target="../media/image87.png"/><Relationship Id="rId19" Type="http://schemas.openxmlformats.org/officeDocument/2006/relationships/image" Target="../media/image394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14" Type="http://schemas.openxmlformats.org/officeDocument/2006/relationships/image" Target="../media/image6.png"/><Relationship Id="rId2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401.png"/><Relationship Id="rId18" Type="http://schemas.openxmlformats.org/officeDocument/2006/relationships/image" Target="../media/image405.png"/><Relationship Id="rId3" Type="http://schemas.openxmlformats.org/officeDocument/2006/relationships/slide" Target="slide1.xml"/><Relationship Id="rId21" Type="http://schemas.openxmlformats.org/officeDocument/2006/relationships/image" Target="../media/image408.png"/><Relationship Id="rId7" Type="http://schemas.openxmlformats.org/officeDocument/2006/relationships/image" Target="../media/image397.png"/><Relationship Id="rId12" Type="http://schemas.openxmlformats.org/officeDocument/2006/relationships/image" Target="../media/image29.png"/><Relationship Id="rId17" Type="http://schemas.openxmlformats.org/officeDocument/2006/relationships/image" Target="../media/image139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4.png"/><Relationship Id="rId20" Type="http://schemas.openxmlformats.org/officeDocument/2006/relationships/image" Target="../media/image407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0.xml"/><Relationship Id="rId11" Type="http://schemas.openxmlformats.org/officeDocument/2006/relationships/image" Target="../media/image400.png"/><Relationship Id="rId24" Type="http://schemas.openxmlformats.org/officeDocument/2006/relationships/image" Target="../media/image24.png"/><Relationship Id="rId5" Type="http://schemas.openxmlformats.org/officeDocument/2006/relationships/image" Target="../media/image132.png"/><Relationship Id="rId15" Type="http://schemas.openxmlformats.org/officeDocument/2006/relationships/image" Target="../media/image403.png"/><Relationship Id="rId23" Type="http://schemas.openxmlformats.org/officeDocument/2006/relationships/image" Target="../media/image410.png"/><Relationship Id="rId10" Type="http://schemas.openxmlformats.org/officeDocument/2006/relationships/image" Target="../media/image399.png"/><Relationship Id="rId19" Type="http://schemas.openxmlformats.org/officeDocument/2006/relationships/image" Target="../media/image406.png"/><Relationship Id="rId4" Type="http://schemas.openxmlformats.org/officeDocument/2006/relationships/image" Target="../media/image28.png"/><Relationship Id="rId9" Type="http://schemas.openxmlformats.org/officeDocument/2006/relationships/image" Target="../media/image398.png"/><Relationship Id="rId14" Type="http://schemas.openxmlformats.org/officeDocument/2006/relationships/image" Target="../media/image402.png"/><Relationship Id="rId22" Type="http://schemas.openxmlformats.org/officeDocument/2006/relationships/image" Target="../media/image40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28.png"/><Relationship Id="rId21" Type="http://schemas.openxmlformats.org/officeDocument/2006/relationships/image" Target="../media/image79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slide" Target="slide1.xml"/><Relationship Id="rId16" Type="http://schemas.openxmlformats.org/officeDocument/2006/relationships/image" Target="../media/image7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39.png"/><Relationship Id="rId24" Type="http://schemas.openxmlformats.org/officeDocument/2006/relationships/image" Target="../media/image25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24.png"/><Relationship Id="rId10" Type="http://schemas.openxmlformats.org/officeDocument/2006/relationships/image" Target="../media/image70.png"/><Relationship Id="rId19" Type="http://schemas.openxmlformats.org/officeDocument/2006/relationships/image" Target="../media/image78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8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1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17" Type="http://schemas.openxmlformats.org/officeDocument/2006/relationships/image" Target="../media/image24.png"/><Relationship Id="rId2" Type="http://schemas.openxmlformats.org/officeDocument/2006/relationships/slide" Target="slide1.xml"/><Relationship Id="rId16" Type="http://schemas.openxmlformats.org/officeDocument/2006/relationships/image" Target="../media/image4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7.png"/><Relationship Id="rId11" Type="http://schemas.openxmlformats.org/officeDocument/2006/relationships/image" Target="../media/image417.png"/><Relationship Id="rId5" Type="http://schemas.openxmlformats.org/officeDocument/2006/relationships/image" Target="../media/image412.png"/><Relationship Id="rId15" Type="http://schemas.openxmlformats.org/officeDocument/2006/relationships/image" Target="../media/image421.png"/><Relationship Id="rId10" Type="http://schemas.openxmlformats.org/officeDocument/2006/relationships/image" Target="../media/image416.png"/><Relationship Id="rId4" Type="http://schemas.openxmlformats.org/officeDocument/2006/relationships/image" Target="../media/image411.png"/><Relationship Id="rId9" Type="http://schemas.openxmlformats.org/officeDocument/2006/relationships/image" Target="../media/image415.png"/><Relationship Id="rId14" Type="http://schemas.openxmlformats.org/officeDocument/2006/relationships/image" Target="../media/image4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slide" Target="slide1.xml"/><Relationship Id="rId7" Type="http://schemas.openxmlformats.org/officeDocument/2006/relationships/image" Target="../media/image423.png"/><Relationship Id="rId12" Type="http://schemas.openxmlformats.org/officeDocument/2006/relationships/image" Target="../media/image25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slide" Target="slide42.xml"/><Relationship Id="rId11" Type="http://schemas.openxmlformats.org/officeDocument/2006/relationships/image" Target="../media/image24.png"/><Relationship Id="rId5" Type="http://schemas.openxmlformats.org/officeDocument/2006/relationships/image" Target="../media/image28.png"/><Relationship Id="rId10" Type="http://schemas.openxmlformats.org/officeDocument/2006/relationships/image" Target="../media/image426.png"/><Relationship Id="rId4" Type="http://schemas.openxmlformats.org/officeDocument/2006/relationships/slide" Target="slide46.xml"/><Relationship Id="rId9" Type="http://schemas.openxmlformats.org/officeDocument/2006/relationships/image" Target="../media/image425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43.xml"/><Relationship Id="rId18" Type="http://schemas.openxmlformats.org/officeDocument/2006/relationships/hyperlink" Target="ovf(place(h))" TargetMode="External"/><Relationship Id="rId26" Type="http://schemas.openxmlformats.org/officeDocument/2006/relationships/image" Target="../media/image430.png"/><Relationship Id="rId39" Type="http://schemas.openxmlformats.org/officeDocument/2006/relationships/image" Target="../media/image443.png"/><Relationship Id="rId21" Type="http://schemas.openxmlformats.org/officeDocument/2006/relationships/image" Target="../media/image28.png"/><Relationship Id="rId34" Type="http://schemas.openxmlformats.org/officeDocument/2006/relationships/image" Target="../media/image438.png"/><Relationship Id="rId42" Type="http://schemas.openxmlformats.org/officeDocument/2006/relationships/image" Target="../media/image24.png"/><Relationship Id="rId7" Type="http://schemas.openxmlformats.org/officeDocument/2006/relationships/hyperlink" Target="ovf(backspace())" TargetMode="External"/><Relationship Id="rId2" Type="http://schemas.openxmlformats.org/officeDocument/2006/relationships/hyperlink" Target="ovf(place(b))" TargetMode="External"/><Relationship Id="rId16" Type="http://schemas.openxmlformats.org/officeDocument/2006/relationships/hyperlink" Target="ovf(place(c))" TargetMode="External"/><Relationship Id="rId20" Type="http://schemas.openxmlformats.org/officeDocument/2006/relationships/slide" Target="slide1.xml"/><Relationship Id="rId29" Type="http://schemas.openxmlformats.org/officeDocument/2006/relationships/image" Target="../media/image433.png"/><Relationship Id="rId41" Type="http://schemas.openxmlformats.org/officeDocument/2006/relationships/image" Target="../media/image44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e))" TargetMode="External"/><Relationship Id="rId11" Type="http://schemas.openxmlformats.org/officeDocument/2006/relationships/hyperlink" Target="ovf(place(j))" TargetMode="External"/><Relationship Id="rId24" Type="http://schemas.openxmlformats.org/officeDocument/2006/relationships/image" Target="../media/image428.png"/><Relationship Id="rId32" Type="http://schemas.openxmlformats.org/officeDocument/2006/relationships/image" Target="../media/image436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5" Type="http://schemas.openxmlformats.org/officeDocument/2006/relationships/hyperlink" Target="ovf(place(a))" TargetMode="External"/><Relationship Id="rId15" Type="http://schemas.openxmlformats.org/officeDocument/2006/relationships/hyperlink" Target="ovf(place(g))" TargetMode="External"/><Relationship Id="rId23" Type="http://schemas.openxmlformats.org/officeDocument/2006/relationships/image" Target="../media/image427.png"/><Relationship Id="rId28" Type="http://schemas.openxmlformats.org/officeDocument/2006/relationships/image" Target="../media/image432.png"/><Relationship Id="rId36" Type="http://schemas.openxmlformats.org/officeDocument/2006/relationships/image" Target="../media/image440.png"/><Relationship Id="rId10" Type="http://schemas.openxmlformats.org/officeDocument/2006/relationships/hyperlink" Target="ovf(place(m))" TargetMode="External"/><Relationship Id="rId19" Type="http://schemas.openxmlformats.org/officeDocument/2006/relationships/hyperlink" Target="ovf(place(d))" TargetMode="External"/><Relationship Id="rId31" Type="http://schemas.openxmlformats.org/officeDocument/2006/relationships/image" Target="../media/image435.png"/><Relationship Id="rId4" Type="http://schemas.openxmlformats.org/officeDocument/2006/relationships/slide" Target="slide44.xml"/><Relationship Id="rId9" Type="http://schemas.openxmlformats.org/officeDocument/2006/relationships/hyperlink" Target="ovf(place(f))" TargetMode="External"/><Relationship Id="rId14" Type="http://schemas.openxmlformats.org/officeDocument/2006/relationships/hyperlink" Target="ovf(place(k))" TargetMode="External"/><Relationship Id="rId22" Type="http://schemas.openxmlformats.org/officeDocument/2006/relationships/hyperlink" Target="ovf(clear())" TargetMode="External"/><Relationship Id="rId27" Type="http://schemas.openxmlformats.org/officeDocument/2006/relationships/image" Target="../media/image431.png"/><Relationship Id="rId30" Type="http://schemas.openxmlformats.org/officeDocument/2006/relationships/image" Target="../media/image434.png"/><Relationship Id="rId35" Type="http://schemas.openxmlformats.org/officeDocument/2006/relationships/image" Target="../media/image439.png"/><Relationship Id="rId43" Type="http://schemas.openxmlformats.org/officeDocument/2006/relationships/image" Target="../media/image25.png"/><Relationship Id="rId8" Type="http://schemas.openxmlformats.org/officeDocument/2006/relationships/hyperlink" Target="ovf(place('i'))" TargetMode="External"/><Relationship Id="rId3" Type="http://schemas.openxmlformats.org/officeDocument/2006/relationships/hyperlink" Target="ovf(place('?'))" TargetMode="External"/><Relationship Id="rId12" Type="http://schemas.openxmlformats.org/officeDocument/2006/relationships/hyperlink" Target="ovf(place('%20'))" TargetMode="External"/><Relationship Id="rId17" Type="http://schemas.openxmlformats.org/officeDocument/2006/relationships/hyperlink" Target="ovf(place(l))" TargetMode="External"/><Relationship Id="rId25" Type="http://schemas.openxmlformats.org/officeDocument/2006/relationships/image" Target="../media/image429.png"/><Relationship Id="rId33" Type="http://schemas.openxmlformats.org/officeDocument/2006/relationships/image" Target="../media/image437.png"/><Relationship Id="rId38" Type="http://schemas.openxmlformats.org/officeDocument/2006/relationships/image" Target="../media/image442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J'))" TargetMode="External"/><Relationship Id="rId18" Type="http://schemas.openxmlformats.org/officeDocument/2006/relationships/hyperlink" Target="ovf(place('C'))" TargetMode="External"/><Relationship Id="rId26" Type="http://schemas.openxmlformats.org/officeDocument/2006/relationships/image" Target="../media/image443.png"/><Relationship Id="rId39" Type="http://schemas.openxmlformats.org/officeDocument/2006/relationships/image" Target="../media/image460.png"/><Relationship Id="rId21" Type="http://schemas.openxmlformats.org/officeDocument/2006/relationships/hyperlink" Target="ovf(place('D'))" TargetMode="External"/><Relationship Id="rId34" Type="http://schemas.openxmlformats.org/officeDocument/2006/relationships/image" Target="../media/image455.png"/><Relationship Id="rId42" Type="http://schemas.openxmlformats.org/officeDocument/2006/relationships/image" Target="../media/image24.png"/><Relationship Id="rId7" Type="http://schemas.openxmlformats.org/officeDocument/2006/relationships/hyperlink" Target="ovf(place('A'))" TargetMode="External"/><Relationship Id="rId2" Type="http://schemas.openxmlformats.org/officeDocument/2006/relationships/hyperlink" Target="ovf(place('?'))" TargetMode="External"/><Relationship Id="rId16" Type="http://schemas.openxmlformats.org/officeDocument/2006/relationships/hyperlink" Target="ovf(place('K'))" TargetMode="External"/><Relationship Id="rId20" Type="http://schemas.openxmlformats.org/officeDocument/2006/relationships/hyperlink" Target="ovf(place('H'))" TargetMode="External"/><Relationship Id="rId29" Type="http://schemas.openxmlformats.org/officeDocument/2006/relationships/image" Target="../media/image450.png"/><Relationship Id="rId41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11" Type="http://schemas.openxmlformats.org/officeDocument/2006/relationships/hyperlink" Target="ovf(place('F'))" TargetMode="External"/><Relationship Id="rId24" Type="http://schemas.openxmlformats.org/officeDocument/2006/relationships/image" Target="../media/image427.png"/><Relationship Id="rId32" Type="http://schemas.openxmlformats.org/officeDocument/2006/relationships/image" Target="../media/image453.png"/><Relationship Id="rId37" Type="http://schemas.openxmlformats.org/officeDocument/2006/relationships/image" Target="../media/image458.png"/><Relationship Id="rId40" Type="http://schemas.openxmlformats.org/officeDocument/2006/relationships/image" Target="../media/image461.png"/><Relationship Id="rId5" Type="http://schemas.openxmlformats.org/officeDocument/2006/relationships/image" Target="../media/image446.png"/><Relationship Id="rId15" Type="http://schemas.openxmlformats.org/officeDocument/2006/relationships/slide" Target="slide42.xml"/><Relationship Id="rId23" Type="http://schemas.openxmlformats.org/officeDocument/2006/relationships/image" Target="../media/image28.png"/><Relationship Id="rId28" Type="http://schemas.openxmlformats.org/officeDocument/2006/relationships/image" Target="../media/image449.png"/><Relationship Id="rId36" Type="http://schemas.openxmlformats.org/officeDocument/2006/relationships/image" Target="../media/image457.png"/><Relationship Id="rId10" Type="http://schemas.openxmlformats.org/officeDocument/2006/relationships/hyperlink" Target="ovf(place('I'))" TargetMode="External"/><Relationship Id="rId19" Type="http://schemas.openxmlformats.org/officeDocument/2006/relationships/hyperlink" Target="ovf(place('L'))" TargetMode="External"/><Relationship Id="rId31" Type="http://schemas.openxmlformats.org/officeDocument/2006/relationships/image" Target="../media/image452.png"/><Relationship Id="rId4" Type="http://schemas.openxmlformats.org/officeDocument/2006/relationships/hyperlink" Target="ovf(place('B'))" TargetMode="External"/><Relationship Id="rId9" Type="http://schemas.openxmlformats.org/officeDocument/2006/relationships/hyperlink" Target="ovf(backspace())" TargetMode="External"/><Relationship Id="rId14" Type="http://schemas.openxmlformats.org/officeDocument/2006/relationships/hyperlink" Target="ovf(place('%20'))" TargetMode="External"/><Relationship Id="rId22" Type="http://schemas.openxmlformats.org/officeDocument/2006/relationships/slide" Target="slide1.xml"/><Relationship Id="rId27" Type="http://schemas.openxmlformats.org/officeDocument/2006/relationships/image" Target="../media/image448.png"/><Relationship Id="rId30" Type="http://schemas.openxmlformats.org/officeDocument/2006/relationships/image" Target="../media/image451.png"/><Relationship Id="rId35" Type="http://schemas.openxmlformats.org/officeDocument/2006/relationships/image" Target="../media/image456.png"/><Relationship Id="rId43" Type="http://schemas.openxmlformats.org/officeDocument/2006/relationships/image" Target="../media/image25.png"/><Relationship Id="rId8" Type="http://schemas.openxmlformats.org/officeDocument/2006/relationships/hyperlink" Target="ovf(place('E'))" TargetMode="External"/><Relationship Id="rId3" Type="http://schemas.openxmlformats.org/officeDocument/2006/relationships/hyperlink" Target="ovf(clear())" TargetMode="External"/><Relationship Id="rId12" Type="http://schemas.openxmlformats.org/officeDocument/2006/relationships/hyperlink" Target="ovf(place('M'))" TargetMode="External"/><Relationship Id="rId17" Type="http://schemas.openxmlformats.org/officeDocument/2006/relationships/hyperlink" Target="ovf(place('G'))" TargetMode="External"/><Relationship Id="rId25" Type="http://schemas.openxmlformats.org/officeDocument/2006/relationships/image" Target="../media/image447.png"/><Relationship Id="rId33" Type="http://schemas.openxmlformats.org/officeDocument/2006/relationships/image" Target="../media/image454.png"/><Relationship Id="rId38" Type="http://schemas.openxmlformats.org/officeDocument/2006/relationships/image" Target="../media/image459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hyperlink" Target="ovf(place(t))" TargetMode="External"/><Relationship Id="rId18" Type="http://schemas.openxmlformats.org/officeDocument/2006/relationships/slide" Target="slide1.xml"/><Relationship Id="rId26" Type="http://schemas.openxmlformats.org/officeDocument/2006/relationships/image" Target="../media/image464.png"/><Relationship Id="rId39" Type="http://schemas.openxmlformats.org/officeDocument/2006/relationships/image" Target="../media/image476.png"/><Relationship Id="rId21" Type="http://schemas.openxmlformats.org/officeDocument/2006/relationships/image" Target="../media/image427.png"/><Relationship Id="rId34" Type="http://schemas.openxmlformats.org/officeDocument/2006/relationships/image" Target="../media/image472.png"/><Relationship Id="rId42" Type="http://schemas.openxmlformats.org/officeDocument/2006/relationships/image" Target="../media/image25.png"/><Relationship Id="rId7" Type="http://schemas.openxmlformats.org/officeDocument/2006/relationships/hyperlink" Target="ovf(place(v))" TargetMode="External"/><Relationship Id="rId2" Type="http://schemas.openxmlformats.org/officeDocument/2006/relationships/hyperlink" Target="ovf(place(o))" TargetMode="External"/><Relationship Id="rId16" Type="http://schemas.openxmlformats.org/officeDocument/2006/relationships/hyperlink" Target="ovf(place(u))" TargetMode="External"/><Relationship Id="rId20" Type="http://schemas.openxmlformats.org/officeDocument/2006/relationships/hyperlink" Target="ovf(clear())" TargetMode="External"/><Relationship Id="rId29" Type="http://schemas.openxmlformats.org/officeDocument/2006/relationships/image" Target="../media/image467.png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r))" TargetMode="External"/><Relationship Id="rId11" Type="http://schemas.openxmlformats.org/officeDocument/2006/relationships/hyperlink" Target="ovf(place(%20))" TargetMode="External"/><Relationship Id="rId24" Type="http://schemas.openxmlformats.org/officeDocument/2006/relationships/image" Target="../media/image429.png"/><Relationship Id="rId32" Type="http://schemas.openxmlformats.org/officeDocument/2006/relationships/image" Target="../media/image470.png"/><Relationship Id="rId37" Type="http://schemas.openxmlformats.org/officeDocument/2006/relationships/image" Target="../media/image475.png"/><Relationship Id="rId40" Type="http://schemas.openxmlformats.org/officeDocument/2006/relationships/image" Target="../media/image477.png"/><Relationship Id="rId5" Type="http://schemas.openxmlformats.org/officeDocument/2006/relationships/hyperlink" Target="ovf(place(n))" TargetMode="External"/><Relationship Id="rId15" Type="http://schemas.openxmlformats.org/officeDocument/2006/relationships/hyperlink" Target="ovf(place(y))" TargetMode="External"/><Relationship Id="rId23" Type="http://schemas.openxmlformats.org/officeDocument/2006/relationships/image" Target="../media/image463.png"/><Relationship Id="rId28" Type="http://schemas.openxmlformats.org/officeDocument/2006/relationships/image" Target="../media/image466.png"/><Relationship Id="rId36" Type="http://schemas.openxmlformats.org/officeDocument/2006/relationships/image" Target="../media/image474.png"/><Relationship Id="rId10" Type="http://schemas.openxmlformats.org/officeDocument/2006/relationships/hyperlink" Target="ovf(place(w))" TargetMode="External"/><Relationship Id="rId19" Type="http://schemas.openxmlformats.org/officeDocument/2006/relationships/image" Target="../media/image28.png"/><Relationship Id="rId31" Type="http://schemas.openxmlformats.org/officeDocument/2006/relationships/image" Target="../media/image469.png"/><Relationship Id="rId4" Type="http://schemas.openxmlformats.org/officeDocument/2006/relationships/slide" Target="slide42.xml"/><Relationship Id="rId9" Type="http://schemas.openxmlformats.org/officeDocument/2006/relationships/hyperlink" Target="ovf(place(z))" TargetMode="External"/><Relationship Id="rId14" Type="http://schemas.openxmlformats.org/officeDocument/2006/relationships/hyperlink" Target="ovf(place(p))" TargetMode="External"/><Relationship Id="rId22" Type="http://schemas.openxmlformats.org/officeDocument/2006/relationships/image" Target="../media/image428.png"/><Relationship Id="rId27" Type="http://schemas.openxmlformats.org/officeDocument/2006/relationships/image" Target="../media/image465.png"/><Relationship Id="rId30" Type="http://schemas.openxmlformats.org/officeDocument/2006/relationships/image" Target="../media/image468.png"/><Relationship Id="rId35" Type="http://schemas.openxmlformats.org/officeDocument/2006/relationships/image" Target="../media/image473.png"/><Relationship Id="rId8" Type="http://schemas.openxmlformats.org/officeDocument/2006/relationships/hyperlink" Target="ovf(place(s))" TargetMode="External"/><Relationship Id="rId3" Type="http://schemas.openxmlformats.org/officeDocument/2006/relationships/hyperlink" Target="ovf(place(!))" TargetMode="External"/><Relationship Id="rId12" Type="http://schemas.openxmlformats.org/officeDocument/2006/relationships/slide" Target="slide45.xml"/><Relationship Id="rId17" Type="http://schemas.openxmlformats.org/officeDocument/2006/relationships/hyperlink" Target="ovf(place(q))" TargetMode="External"/><Relationship Id="rId25" Type="http://schemas.openxmlformats.org/officeDocument/2006/relationships/image" Target="../media/image442.png"/><Relationship Id="rId33" Type="http://schemas.openxmlformats.org/officeDocument/2006/relationships/image" Target="../media/image471.png"/><Relationship Id="rId38" Type="http://schemas.openxmlformats.org/officeDocument/2006/relationships/hyperlink" Target="ovf(place(x))" TargetMode="Externa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%20'))" TargetMode="External"/><Relationship Id="rId18" Type="http://schemas.openxmlformats.org/officeDocument/2006/relationships/hyperlink" Target="ovf(place('Y'))" TargetMode="External"/><Relationship Id="rId26" Type="http://schemas.openxmlformats.org/officeDocument/2006/relationships/image" Target="../media/image480.png"/><Relationship Id="rId39" Type="http://schemas.openxmlformats.org/officeDocument/2006/relationships/image" Target="../media/image462.png"/><Relationship Id="rId21" Type="http://schemas.openxmlformats.org/officeDocument/2006/relationships/slide" Target="slide1.xml"/><Relationship Id="rId34" Type="http://schemas.openxmlformats.org/officeDocument/2006/relationships/image" Target="../media/image488.png"/><Relationship Id="rId42" Type="http://schemas.openxmlformats.org/officeDocument/2006/relationships/image" Target="../media/image24.png"/><Relationship Id="rId7" Type="http://schemas.openxmlformats.org/officeDocument/2006/relationships/hyperlink" Target="ovf(place('R'))" TargetMode="External"/><Relationship Id="rId2" Type="http://schemas.openxmlformats.org/officeDocument/2006/relationships/hyperlink" Target="ovf(place('!'))" TargetMode="External"/><Relationship Id="rId16" Type="http://schemas.openxmlformats.org/officeDocument/2006/relationships/hyperlink" Target="ovf(place('T'))" TargetMode="External"/><Relationship Id="rId20" Type="http://schemas.openxmlformats.org/officeDocument/2006/relationships/hyperlink" Target="ovf(place('Q'))" TargetMode="External"/><Relationship Id="rId29" Type="http://schemas.openxmlformats.org/officeDocument/2006/relationships/image" Target="../media/image483.png"/><Relationship Id="rId41" Type="http://schemas.openxmlformats.org/officeDocument/2006/relationships/image" Target="../media/image47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N'))" TargetMode="External"/><Relationship Id="rId11" Type="http://schemas.openxmlformats.org/officeDocument/2006/relationships/hyperlink" Target="ovf(place('Z'))" TargetMode="External"/><Relationship Id="rId24" Type="http://schemas.openxmlformats.org/officeDocument/2006/relationships/image" Target="../media/image478.png"/><Relationship Id="rId32" Type="http://schemas.openxmlformats.org/officeDocument/2006/relationships/image" Target="../media/image486.png"/><Relationship Id="rId37" Type="http://schemas.openxmlformats.org/officeDocument/2006/relationships/image" Target="../media/image454.png"/><Relationship Id="rId40" Type="http://schemas.openxmlformats.org/officeDocument/2006/relationships/image" Target="../media/image491.png"/><Relationship Id="rId5" Type="http://schemas.openxmlformats.org/officeDocument/2006/relationships/slide" Target="slide43.xml"/><Relationship Id="rId15" Type="http://schemas.openxmlformats.org/officeDocument/2006/relationships/hyperlink" Target="ovf(place('X'))" TargetMode="External"/><Relationship Id="rId23" Type="http://schemas.openxmlformats.org/officeDocument/2006/relationships/image" Target="../media/image427.png"/><Relationship Id="rId28" Type="http://schemas.openxmlformats.org/officeDocument/2006/relationships/image" Target="../media/image482.png"/><Relationship Id="rId36" Type="http://schemas.openxmlformats.org/officeDocument/2006/relationships/image" Target="../media/image490.png"/><Relationship Id="rId10" Type="http://schemas.openxmlformats.org/officeDocument/2006/relationships/hyperlink" Target="ovf(place('S'))" TargetMode="External"/><Relationship Id="rId19" Type="http://schemas.openxmlformats.org/officeDocument/2006/relationships/hyperlink" Target="ovf(place('U'))" TargetMode="External"/><Relationship Id="rId31" Type="http://schemas.openxmlformats.org/officeDocument/2006/relationships/image" Target="../media/image485.png"/><Relationship Id="rId4" Type="http://schemas.openxmlformats.org/officeDocument/2006/relationships/hyperlink" Target="ovf(clear())" TargetMode="External"/><Relationship Id="rId9" Type="http://schemas.openxmlformats.org/officeDocument/2006/relationships/hyperlink" Target="ovf(place('V'))" TargetMode="External"/><Relationship Id="rId14" Type="http://schemas.openxmlformats.org/officeDocument/2006/relationships/slide" Target="slide44.xml"/><Relationship Id="rId22" Type="http://schemas.openxmlformats.org/officeDocument/2006/relationships/image" Target="../media/image28.png"/><Relationship Id="rId27" Type="http://schemas.openxmlformats.org/officeDocument/2006/relationships/image" Target="../media/image481.png"/><Relationship Id="rId30" Type="http://schemas.openxmlformats.org/officeDocument/2006/relationships/image" Target="../media/image484.png"/><Relationship Id="rId35" Type="http://schemas.openxmlformats.org/officeDocument/2006/relationships/image" Target="../media/image489.png"/><Relationship Id="rId43" Type="http://schemas.openxmlformats.org/officeDocument/2006/relationships/image" Target="../media/image25.png"/><Relationship Id="rId8" Type="http://schemas.openxmlformats.org/officeDocument/2006/relationships/hyperlink" Target="ovf(backspace())" TargetMode="External"/><Relationship Id="rId3" Type="http://schemas.openxmlformats.org/officeDocument/2006/relationships/hyperlink" Target="ovf(place('O'))" TargetMode="External"/><Relationship Id="rId12" Type="http://schemas.openxmlformats.org/officeDocument/2006/relationships/hyperlink" Target="ovf(place('W'))" TargetMode="External"/><Relationship Id="rId17" Type="http://schemas.openxmlformats.org/officeDocument/2006/relationships/hyperlink" Target="ovf(place('P'))" TargetMode="External"/><Relationship Id="rId25" Type="http://schemas.openxmlformats.org/officeDocument/2006/relationships/image" Target="../media/image479.png"/><Relationship Id="rId33" Type="http://schemas.openxmlformats.org/officeDocument/2006/relationships/image" Target="../media/image487.png"/><Relationship Id="rId38" Type="http://schemas.openxmlformats.org/officeDocument/2006/relationships/image" Target="../media/image4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ovf(place('0'))" TargetMode="External"/><Relationship Id="rId13" Type="http://schemas.openxmlformats.org/officeDocument/2006/relationships/slide" Target="slide1.xml"/><Relationship Id="rId18" Type="http://schemas.openxmlformats.org/officeDocument/2006/relationships/image" Target="../media/image494.png"/><Relationship Id="rId26" Type="http://schemas.openxmlformats.org/officeDocument/2006/relationships/image" Target="../media/image502.png"/><Relationship Id="rId3" Type="http://schemas.openxmlformats.org/officeDocument/2006/relationships/hyperlink" Target="ovf(place('5'))" TargetMode="External"/><Relationship Id="rId21" Type="http://schemas.openxmlformats.org/officeDocument/2006/relationships/image" Target="../media/image497.png"/><Relationship Id="rId7" Type="http://schemas.openxmlformats.org/officeDocument/2006/relationships/hyperlink" Target="ovf(place('6'))" TargetMode="External"/><Relationship Id="rId12" Type="http://schemas.openxmlformats.org/officeDocument/2006/relationships/hyperlink" Target="ovf(place('3'))" TargetMode="External"/><Relationship Id="rId17" Type="http://schemas.openxmlformats.org/officeDocument/2006/relationships/image" Target="../media/image493.png"/><Relationship Id="rId25" Type="http://schemas.openxmlformats.org/officeDocument/2006/relationships/image" Target="../media/image501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492.png"/><Relationship Id="rId20" Type="http://schemas.openxmlformats.org/officeDocument/2006/relationships/image" Target="../media/image496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1'))" TargetMode="External"/><Relationship Id="rId11" Type="http://schemas.openxmlformats.org/officeDocument/2006/relationships/hyperlink" Target="ovf(place('8'))" TargetMode="External"/><Relationship Id="rId24" Type="http://schemas.openxmlformats.org/officeDocument/2006/relationships/image" Target="../media/image500.png"/><Relationship Id="rId5" Type="http://schemas.openxmlformats.org/officeDocument/2006/relationships/hyperlink" Target="ovf(place('10'))" TargetMode="External"/><Relationship Id="rId15" Type="http://schemas.openxmlformats.org/officeDocument/2006/relationships/image" Target="../media/image28.png"/><Relationship Id="rId23" Type="http://schemas.openxmlformats.org/officeDocument/2006/relationships/image" Target="../media/image499.png"/><Relationship Id="rId28" Type="http://schemas.openxmlformats.org/officeDocument/2006/relationships/image" Target="../media/image504.png"/><Relationship Id="rId10" Type="http://schemas.openxmlformats.org/officeDocument/2006/relationships/hyperlink" Target="ovf(place('2'))" TargetMode="External"/><Relationship Id="rId19" Type="http://schemas.openxmlformats.org/officeDocument/2006/relationships/image" Target="../media/image495.png"/><Relationship Id="rId4" Type="http://schemas.openxmlformats.org/officeDocument/2006/relationships/hyperlink" Target="ovf(place('4'))" TargetMode="External"/><Relationship Id="rId9" Type="http://schemas.openxmlformats.org/officeDocument/2006/relationships/hyperlink" Target="ovf(place('7'))" TargetMode="External"/><Relationship Id="rId14" Type="http://schemas.openxmlformats.org/officeDocument/2006/relationships/hyperlink" Target="ovf(place('9'))" TargetMode="External"/><Relationship Id="rId22" Type="http://schemas.openxmlformats.org/officeDocument/2006/relationships/image" Target="../media/image498.png"/><Relationship Id="rId27" Type="http://schemas.openxmlformats.org/officeDocument/2006/relationships/image" Target="../media/image503.png"/><Relationship Id="rId30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1.png"/><Relationship Id="rId18" Type="http://schemas.openxmlformats.org/officeDocument/2006/relationships/image" Target="../media/image515.png"/><Relationship Id="rId26" Type="http://schemas.openxmlformats.org/officeDocument/2006/relationships/image" Target="../media/image520.png"/><Relationship Id="rId3" Type="http://schemas.openxmlformats.org/officeDocument/2006/relationships/slide" Target="slide48.xml"/><Relationship Id="rId21" Type="http://schemas.openxmlformats.org/officeDocument/2006/relationships/image" Target="../media/image516.png"/><Relationship Id="rId7" Type="http://schemas.openxmlformats.org/officeDocument/2006/relationships/image" Target="../media/image506.png"/><Relationship Id="rId12" Type="http://schemas.openxmlformats.org/officeDocument/2006/relationships/image" Target="../media/image510.png"/><Relationship Id="rId17" Type="http://schemas.openxmlformats.org/officeDocument/2006/relationships/image" Target="../media/image514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5.png"/><Relationship Id="rId11" Type="http://schemas.openxmlformats.org/officeDocument/2006/relationships/image" Target="../media/image509.png"/><Relationship Id="rId24" Type="http://schemas.openxmlformats.org/officeDocument/2006/relationships/image" Target="../media/image519.png"/><Relationship Id="rId5" Type="http://schemas.openxmlformats.org/officeDocument/2006/relationships/image" Target="../media/image28.png"/><Relationship Id="rId15" Type="http://schemas.openxmlformats.org/officeDocument/2006/relationships/image" Target="../media/image512.png"/><Relationship Id="rId23" Type="http://schemas.openxmlformats.org/officeDocument/2006/relationships/image" Target="../media/image518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slide" Target="slide1.xml"/><Relationship Id="rId9" Type="http://schemas.openxmlformats.org/officeDocument/2006/relationships/image" Target="../media/image508.png"/><Relationship Id="rId14" Type="http://schemas.openxmlformats.org/officeDocument/2006/relationships/image" Target="../media/image366.png"/><Relationship Id="rId22" Type="http://schemas.openxmlformats.org/officeDocument/2006/relationships/image" Target="../media/image5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13" Type="http://schemas.openxmlformats.org/officeDocument/2006/relationships/image" Target="../media/image6.png"/><Relationship Id="rId18" Type="http://schemas.openxmlformats.org/officeDocument/2006/relationships/image" Target="../media/image342.png"/><Relationship Id="rId26" Type="http://schemas.openxmlformats.org/officeDocument/2006/relationships/image" Target="../media/image20.png"/><Relationship Id="rId3" Type="http://schemas.openxmlformats.org/officeDocument/2006/relationships/slide" Target="slide1.xml"/><Relationship Id="rId21" Type="http://schemas.openxmlformats.org/officeDocument/2006/relationships/image" Target="../media/image24.png"/><Relationship Id="rId7" Type="http://schemas.openxmlformats.org/officeDocument/2006/relationships/image" Target="../media/image523.png"/><Relationship Id="rId12" Type="http://schemas.openxmlformats.org/officeDocument/2006/relationships/image" Target="../media/image526.png"/><Relationship Id="rId17" Type="http://schemas.openxmlformats.org/officeDocument/2006/relationships/image" Target="../media/image39.png"/><Relationship Id="rId25" Type="http://schemas.openxmlformats.org/officeDocument/2006/relationships/image" Target="../media/image531.png"/><Relationship Id="rId2" Type="http://schemas.openxmlformats.org/officeDocument/2006/relationships/image" Target="../media/image339.png"/><Relationship Id="rId16" Type="http://schemas.openxmlformats.org/officeDocument/2006/relationships/image" Target="../media/image527.png"/><Relationship Id="rId20" Type="http://schemas.openxmlformats.org/officeDocument/2006/relationships/slide" Target="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2.png"/><Relationship Id="rId11" Type="http://schemas.openxmlformats.org/officeDocument/2006/relationships/image" Target="../media/image402.png"/><Relationship Id="rId24" Type="http://schemas.openxmlformats.org/officeDocument/2006/relationships/image" Target="../media/image530.png"/><Relationship Id="rId5" Type="http://schemas.openxmlformats.org/officeDocument/2006/relationships/image" Target="../media/image521.png"/><Relationship Id="rId15" Type="http://schemas.openxmlformats.org/officeDocument/2006/relationships/image" Target="../media/image57.png"/><Relationship Id="rId23" Type="http://schemas.openxmlformats.org/officeDocument/2006/relationships/image" Target="../media/image529.png"/><Relationship Id="rId10" Type="http://schemas.openxmlformats.org/officeDocument/2006/relationships/image" Target="../media/image513.png"/><Relationship Id="rId19" Type="http://schemas.openxmlformats.org/officeDocument/2006/relationships/image" Target="../media/image528.png"/><Relationship Id="rId4" Type="http://schemas.openxmlformats.org/officeDocument/2006/relationships/image" Target="../media/image28.png"/><Relationship Id="rId9" Type="http://schemas.openxmlformats.org/officeDocument/2006/relationships/image" Target="../media/image525.png"/><Relationship Id="rId14" Type="http://schemas.openxmlformats.org/officeDocument/2006/relationships/image" Target="../media/image30.png"/><Relationship Id="rId2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13" Type="http://schemas.openxmlformats.org/officeDocument/2006/relationships/image" Target="../media/image537.png"/><Relationship Id="rId18" Type="http://schemas.openxmlformats.org/officeDocument/2006/relationships/image" Target="../media/image525.png"/><Relationship Id="rId26" Type="http://schemas.openxmlformats.org/officeDocument/2006/relationships/image" Target="../media/image545.png"/><Relationship Id="rId3" Type="http://schemas.openxmlformats.org/officeDocument/2006/relationships/slide" Target="slide47.xml"/><Relationship Id="rId21" Type="http://schemas.openxmlformats.org/officeDocument/2006/relationships/image" Target="../media/image542.png"/><Relationship Id="rId7" Type="http://schemas.openxmlformats.org/officeDocument/2006/relationships/image" Target="../media/image533.png"/><Relationship Id="rId12" Type="http://schemas.openxmlformats.org/officeDocument/2006/relationships/image" Target="../media/image138.png"/><Relationship Id="rId17" Type="http://schemas.openxmlformats.org/officeDocument/2006/relationships/image" Target="../media/image540.png"/><Relationship Id="rId25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539.png"/><Relationship Id="rId20" Type="http://schemas.openxmlformats.org/officeDocument/2006/relationships/image" Target="../media/image5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2.png"/><Relationship Id="rId11" Type="http://schemas.openxmlformats.org/officeDocument/2006/relationships/image" Target="../media/image536.png"/><Relationship Id="rId24" Type="http://schemas.openxmlformats.org/officeDocument/2006/relationships/image" Target="../media/image24.png"/><Relationship Id="rId5" Type="http://schemas.openxmlformats.org/officeDocument/2006/relationships/image" Target="../media/image342.png"/><Relationship Id="rId15" Type="http://schemas.openxmlformats.org/officeDocument/2006/relationships/image" Target="../media/image538.png"/><Relationship Id="rId23" Type="http://schemas.openxmlformats.org/officeDocument/2006/relationships/image" Target="../media/image544.png"/><Relationship Id="rId10" Type="http://schemas.openxmlformats.org/officeDocument/2006/relationships/image" Target="../media/image535.png"/><Relationship Id="rId19" Type="http://schemas.openxmlformats.org/officeDocument/2006/relationships/image" Target="../media/image28.png"/><Relationship Id="rId4" Type="http://schemas.openxmlformats.org/officeDocument/2006/relationships/image" Target="../media/image108.png"/><Relationship Id="rId9" Type="http://schemas.openxmlformats.org/officeDocument/2006/relationships/image" Target="../media/image534.png"/><Relationship Id="rId14" Type="http://schemas.openxmlformats.org/officeDocument/2006/relationships/image" Target="../media/image75.png"/><Relationship Id="rId22" Type="http://schemas.openxmlformats.org/officeDocument/2006/relationships/image" Target="../media/image543.png"/><Relationship Id="rId27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18" Type="http://schemas.openxmlformats.org/officeDocument/2006/relationships/image" Target="../media/image12.png"/><Relationship Id="rId26" Type="http://schemas.openxmlformats.org/officeDocument/2006/relationships/image" Target="../media/image83.png"/><Relationship Id="rId3" Type="http://schemas.openxmlformats.org/officeDocument/2006/relationships/slide" Target="slide1.xml"/><Relationship Id="rId21" Type="http://schemas.openxmlformats.org/officeDocument/2006/relationships/image" Target="../media/image10.png"/><Relationship Id="rId7" Type="http://schemas.openxmlformats.org/officeDocument/2006/relationships/image" Target="../media/image52.png"/><Relationship Id="rId12" Type="http://schemas.openxmlformats.org/officeDocument/2006/relationships/image" Target="../media/image5.png"/><Relationship Id="rId17" Type="http://schemas.openxmlformats.org/officeDocument/2006/relationships/image" Target="../media/image60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9.png"/><Relationship Id="rId20" Type="http://schemas.openxmlformats.org/officeDocument/2006/relationships/image" Target="../media/image62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24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23" Type="http://schemas.openxmlformats.org/officeDocument/2006/relationships/image" Target="../media/image70.png"/><Relationship Id="rId28" Type="http://schemas.openxmlformats.org/officeDocument/2006/relationships/image" Target="../media/image24.png"/><Relationship Id="rId10" Type="http://schemas.openxmlformats.org/officeDocument/2006/relationships/image" Target="../media/image54.png"/><Relationship Id="rId19" Type="http://schemas.openxmlformats.org/officeDocument/2006/relationships/image" Target="../media/image61.png"/><Relationship Id="rId4" Type="http://schemas.openxmlformats.org/officeDocument/2006/relationships/image" Target="../media/image28.png"/><Relationship Id="rId9" Type="http://schemas.openxmlformats.org/officeDocument/2006/relationships/image" Target="../media/image6.png"/><Relationship Id="rId14" Type="http://schemas.openxmlformats.org/officeDocument/2006/relationships/image" Target="../media/image57.png"/><Relationship Id="rId22" Type="http://schemas.openxmlformats.org/officeDocument/2006/relationships/image" Target="../media/image11.png"/><Relationship Id="rId27" Type="http://schemas.openxmlformats.org/officeDocument/2006/relationships/image" Target="../media/image6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548.png"/><Relationship Id="rId18" Type="http://schemas.openxmlformats.org/officeDocument/2006/relationships/image" Target="../media/image528.png"/><Relationship Id="rId26" Type="http://schemas.openxmlformats.org/officeDocument/2006/relationships/image" Target="../media/image557.png"/><Relationship Id="rId3" Type="http://schemas.openxmlformats.org/officeDocument/2006/relationships/slide" Target="slide53.xml"/><Relationship Id="rId21" Type="http://schemas.openxmlformats.org/officeDocument/2006/relationships/image" Target="../media/image553.png"/><Relationship Id="rId7" Type="http://schemas.openxmlformats.org/officeDocument/2006/relationships/slide" Target="slide52.xml"/><Relationship Id="rId12" Type="http://schemas.openxmlformats.org/officeDocument/2006/relationships/image" Target="../media/image547.png"/><Relationship Id="rId17" Type="http://schemas.openxmlformats.org/officeDocument/2006/relationships/image" Target="../media/image551.png"/><Relationship Id="rId25" Type="http://schemas.openxmlformats.org/officeDocument/2006/relationships/image" Target="../media/image95.png"/><Relationship Id="rId2" Type="http://schemas.openxmlformats.org/officeDocument/2006/relationships/slide" Target="slide54.xml"/><Relationship Id="rId16" Type="http://schemas.openxmlformats.org/officeDocument/2006/relationships/image" Target="../media/image550.png"/><Relationship Id="rId20" Type="http://schemas.openxmlformats.org/officeDocument/2006/relationships/image" Target="../media/image552.png"/><Relationship Id="rId29" Type="http://schemas.openxmlformats.org/officeDocument/2006/relationships/image" Target="../media/image5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546.png"/><Relationship Id="rId24" Type="http://schemas.openxmlformats.org/officeDocument/2006/relationships/image" Target="../media/image556.png"/><Relationship Id="rId5" Type="http://schemas.openxmlformats.org/officeDocument/2006/relationships/slide" Target="slide1.xml"/><Relationship Id="rId15" Type="http://schemas.openxmlformats.org/officeDocument/2006/relationships/image" Target="../media/image67.png"/><Relationship Id="rId23" Type="http://schemas.openxmlformats.org/officeDocument/2006/relationships/image" Target="../media/image555.png"/><Relationship Id="rId28" Type="http://schemas.openxmlformats.org/officeDocument/2006/relationships/image" Target="../media/image138.png"/><Relationship Id="rId10" Type="http://schemas.openxmlformats.org/officeDocument/2006/relationships/image" Target="../media/image390.png"/><Relationship Id="rId19" Type="http://schemas.openxmlformats.org/officeDocument/2006/relationships/image" Target="../media/image401.png"/><Relationship Id="rId31" Type="http://schemas.openxmlformats.org/officeDocument/2006/relationships/image" Target="../media/image25.png"/><Relationship Id="rId4" Type="http://schemas.openxmlformats.org/officeDocument/2006/relationships/slide" Target="slide51.xml"/><Relationship Id="rId9" Type="http://schemas.openxmlformats.org/officeDocument/2006/relationships/image" Target="../media/image389.png"/><Relationship Id="rId14" Type="http://schemas.openxmlformats.org/officeDocument/2006/relationships/image" Target="../media/image549.png"/><Relationship Id="rId22" Type="http://schemas.openxmlformats.org/officeDocument/2006/relationships/image" Target="../media/image554.png"/><Relationship Id="rId27" Type="http://schemas.openxmlformats.org/officeDocument/2006/relationships/image" Target="../media/image558.png"/><Relationship Id="rId30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13" Type="http://schemas.openxmlformats.org/officeDocument/2006/relationships/image" Target="../media/image567.png"/><Relationship Id="rId18" Type="http://schemas.openxmlformats.org/officeDocument/2006/relationships/image" Target="../media/image572.png"/><Relationship Id="rId3" Type="http://schemas.openxmlformats.org/officeDocument/2006/relationships/image" Target="../media/image28.png"/><Relationship Id="rId21" Type="http://schemas.openxmlformats.org/officeDocument/2006/relationships/image" Target="../media/image25.png"/><Relationship Id="rId7" Type="http://schemas.openxmlformats.org/officeDocument/2006/relationships/image" Target="../media/image561.png"/><Relationship Id="rId12" Type="http://schemas.openxmlformats.org/officeDocument/2006/relationships/image" Target="../media/image566.png"/><Relationship Id="rId17" Type="http://schemas.openxmlformats.org/officeDocument/2006/relationships/image" Target="../media/image571.png"/><Relationship Id="rId2" Type="http://schemas.openxmlformats.org/officeDocument/2006/relationships/slide" Target="slide1.xml"/><Relationship Id="rId16" Type="http://schemas.openxmlformats.org/officeDocument/2006/relationships/image" Target="../media/image57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0.png"/><Relationship Id="rId11" Type="http://schemas.openxmlformats.org/officeDocument/2006/relationships/image" Target="../media/image565.png"/><Relationship Id="rId5" Type="http://schemas.openxmlformats.org/officeDocument/2006/relationships/image" Target="../media/image138.png"/><Relationship Id="rId15" Type="http://schemas.openxmlformats.org/officeDocument/2006/relationships/image" Target="../media/image569.png"/><Relationship Id="rId10" Type="http://schemas.openxmlformats.org/officeDocument/2006/relationships/image" Target="../media/image564.png"/><Relationship Id="rId19" Type="http://schemas.openxmlformats.org/officeDocument/2006/relationships/image" Target="../media/image573.png"/><Relationship Id="rId4" Type="http://schemas.openxmlformats.org/officeDocument/2006/relationships/image" Target="../media/image546.png"/><Relationship Id="rId9" Type="http://schemas.openxmlformats.org/officeDocument/2006/relationships/image" Target="../media/image563.png"/><Relationship Id="rId14" Type="http://schemas.openxmlformats.org/officeDocument/2006/relationships/image" Target="../media/image5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13" Type="http://schemas.openxmlformats.org/officeDocument/2006/relationships/image" Target="../media/image578.png"/><Relationship Id="rId18" Type="http://schemas.openxmlformats.org/officeDocument/2006/relationships/image" Target="../media/image582.png"/><Relationship Id="rId3" Type="http://schemas.openxmlformats.org/officeDocument/2006/relationships/image" Target="../media/image28.png"/><Relationship Id="rId21" Type="http://schemas.openxmlformats.org/officeDocument/2006/relationships/image" Target="../media/image584.png"/><Relationship Id="rId7" Type="http://schemas.openxmlformats.org/officeDocument/2006/relationships/image" Target="../media/image574.png"/><Relationship Id="rId12" Type="http://schemas.openxmlformats.org/officeDocument/2006/relationships/image" Target="../media/image527.png"/><Relationship Id="rId17" Type="http://schemas.openxmlformats.org/officeDocument/2006/relationships/image" Target="../media/image581.png"/><Relationship Id="rId2" Type="http://schemas.openxmlformats.org/officeDocument/2006/relationships/slide" Target="slide1.xml"/><Relationship Id="rId16" Type="http://schemas.openxmlformats.org/officeDocument/2006/relationships/image" Target="../media/image3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0.png"/><Relationship Id="rId11" Type="http://schemas.openxmlformats.org/officeDocument/2006/relationships/image" Target="../media/image577.png"/><Relationship Id="rId24" Type="http://schemas.openxmlformats.org/officeDocument/2006/relationships/image" Target="../media/image24.png"/><Relationship Id="rId5" Type="http://schemas.openxmlformats.org/officeDocument/2006/relationships/image" Target="../media/image389.png"/><Relationship Id="rId15" Type="http://schemas.openxmlformats.org/officeDocument/2006/relationships/image" Target="../media/image580.png"/><Relationship Id="rId23" Type="http://schemas.openxmlformats.org/officeDocument/2006/relationships/image" Target="../media/image332.png"/><Relationship Id="rId10" Type="http://schemas.openxmlformats.org/officeDocument/2006/relationships/image" Target="../media/image313.png"/><Relationship Id="rId19" Type="http://schemas.openxmlformats.org/officeDocument/2006/relationships/image" Target="../media/image583.png"/><Relationship Id="rId4" Type="http://schemas.openxmlformats.org/officeDocument/2006/relationships/image" Target="../media/image388.png"/><Relationship Id="rId9" Type="http://schemas.openxmlformats.org/officeDocument/2006/relationships/image" Target="../media/image576.png"/><Relationship Id="rId14" Type="http://schemas.openxmlformats.org/officeDocument/2006/relationships/image" Target="../media/image579.png"/><Relationship Id="rId2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18" Type="http://schemas.openxmlformats.org/officeDocument/2006/relationships/image" Target="../media/image598.png"/><Relationship Id="rId3" Type="http://schemas.openxmlformats.org/officeDocument/2006/relationships/slide" Target="slide1.xml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17" Type="http://schemas.openxmlformats.org/officeDocument/2006/relationships/image" Target="../media/image597.png"/><Relationship Id="rId2" Type="http://schemas.openxmlformats.org/officeDocument/2006/relationships/image" Target="../media/image585.png"/><Relationship Id="rId16" Type="http://schemas.openxmlformats.org/officeDocument/2006/relationships/image" Target="../media/image59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47.png"/><Relationship Id="rId15" Type="http://schemas.openxmlformats.org/officeDocument/2006/relationships/image" Target="../media/image595.png"/><Relationship Id="rId10" Type="http://schemas.openxmlformats.org/officeDocument/2006/relationships/image" Target="../media/image590.png"/><Relationship Id="rId19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13" Type="http://schemas.openxmlformats.org/officeDocument/2006/relationships/image" Target="../media/image605.png"/><Relationship Id="rId18" Type="http://schemas.openxmlformats.org/officeDocument/2006/relationships/image" Target="../media/image609.png"/><Relationship Id="rId3" Type="http://schemas.openxmlformats.org/officeDocument/2006/relationships/image" Target="../media/image28.png"/><Relationship Id="rId21" Type="http://schemas.openxmlformats.org/officeDocument/2006/relationships/image" Target="../media/image611.png"/><Relationship Id="rId7" Type="http://schemas.openxmlformats.org/officeDocument/2006/relationships/image" Target="../media/image602.png"/><Relationship Id="rId12" Type="http://schemas.openxmlformats.org/officeDocument/2006/relationships/image" Target="../media/image266.png"/><Relationship Id="rId17" Type="http://schemas.openxmlformats.org/officeDocument/2006/relationships/image" Target="../media/image555.png"/><Relationship Id="rId2" Type="http://schemas.openxmlformats.org/officeDocument/2006/relationships/slide" Target="slide1.xml"/><Relationship Id="rId16" Type="http://schemas.openxmlformats.org/officeDocument/2006/relationships/image" Target="../media/image608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1.png"/><Relationship Id="rId11" Type="http://schemas.openxmlformats.org/officeDocument/2006/relationships/image" Target="../media/image90.png"/><Relationship Id="rId24" Type="http://schemas.openxmlformats.org/officeDocument/2006/relationships/image" Target="../media/image25.png"/><Relationship Id="rId5" Type="http://schemas.openxmlformats.org/officeDocument/2006/relationships/image" Target="../media/image600.png"/><Relationship Id="rId15" Type="http://schemas.openxmlformats.org/officeDocument/2006/relationships/image" Target="../media/image607.png"/><Relationship Id="rId23" Type="http://schemas.openxmlformats.org/officeDocument/2006/relationships/image" Target="../media/image24.png"/><Relationship Id="rId10" Type="http://schemas.openxmlformats.org/officeDocument/2006/relationships/image" Target="../media/image604.png"/><Relationship Id="rId19" Type="http://schemas.openxmlformats.org/officeDocument/2006/relationships/image" Target="../media/image610.png"/><Relationship Id="rId4" Type="http://schemas.openxmlformats.org/officeDocument/2006/relationships/image" Target="../media/image599.png"/><Relationship Id="rId9" Type="http://schemas.openxmlformats.org/officeDocument/2006/relationships/image" Target="../media/image603.png"/><Relationship Id="rId14" Type="http://schemas.openxmlformats.org/officeDocument/2006/relationships/image" Target="../media/image606.png"/><Relationship Id="rId22" Type="http://schemas.openxmlformats.org/officeDocument/2006/relationships/image" Target="../media/image61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620.png"/><Relationship Id="rId3" Type="http://schemas.openxmlformats.org/officeDocument/2006/relationships/image" Target="../media/image28.png"/><Relationship Id="rId7" Type="http://schemas.openxmlformats.org/officeDocument/2006/relationships/image" Target="../media/image614.png"/><Relationship Id="rId12" Type="http://schemas.openxmlformats.org/officeDocument/2006/relationships/image" Target="../media/image619.png"/><Relationship Id="rId17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3.png"/><Relationship Id="rId11" Type="http://schemas.openxmlformats.org/officeDocument/2006/relationships/image" Target="../media/image618.png"/><Relationship Id="rId5" Type="http://schemas.openxmlformats.org/officeDocument/2006/relationships/image" Target="../media/image584.png"/><Relationship Id="rId15" Type="http://schemas.openxmlformats.org/officeDocument/2006/relationships/image" Target="../media/image621.png"/><Relationship Id="rId10" Type="http://schemas.openxmlformats.org/officeDocument/2006/relationships/image" Target="../media/image617.png"/><Relationship Id="rId4" Type="http://schemas.openxmlformats.org/officeDocument/2006/relationships/image" Target="../media/image581.png"/><Relationship Id="rId9" Type="http://schemas.openxmlformats.org/officeDocument/2006/relationships/image" Target="../media/image616.png"/><Relationship Id="rId14" Type="http://schemas.openxmlformats.org/officeDocument/2006/relationships/image" Target="../media/image313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slide" Target="slide71.xml"/><Relationship Id="rId18" Type="http://schemas.openxmlformats.org/officeDocument/2006/relationships/image" Target="../media/image51.png"/><Relationship Id="rId26" Type="http://schemas.openxmlformats.org/officeDocument/2006/relationships/image" Target="../media/image627.png"/><Relationship Id="rId39" Type="http://schemas.openxmlformats.org/officeDocument/2006/relationships/image" Target="../media/image633.png"/><Relationship Id="rId21" Type="http://schemas.openxmlformats.org/officeDocument/2006/relationships/image" Target="../media/image377.png"/><Relationship Id="rId34" Type="http://schemas.openxmlformats.org/officeDocument/2006/relationships/image" Target="../media/image628.png"/><Relationship Id="rId42" Type="http://schemas.openxmlformats.org/officeDocument/2006/relationships/image" Target="../media/image636.png"/><Relationship Id="rId47" Type="http://schemas.openxmlformats.org/officeDocument/2006/relationships/image" Target="../media/image637.png"/><Relationship Id="rId50" Type="http://schemas.openxmlformats.org/officeDocument/2006/relationships/image" Target="../media/image24.png"/><Relationship Id="rId7" Type="http://schemas.openxmlformats.org/officeDocument/2006/relationships/slide" Target="slide75.xml"/><Relationship Id="rId2" Type="http://schemas.openxmlformats.org/officeDocument/2006/relationships/slide" Target="slide67.xml"/><Relationship Id="rId16" Type="http://schemas.openxmlformats.org/officeDocument/2006/relationships/slide" Target="slide73.xml"/><Relationship Id="rId29" Type="http://schemas.openxmlformats.org/officeDocument/2006/relationships/image" Target="../media/image380.png"/><Relationship Id="rId11" Type="http://schemas.openxmlformats.org/officeDocument/2006/relationships/slide" Target="slide29.xml"/><Relationship Id="rId24" Type="http://schemas.openxmlformats.org/officeDocument/2006/relationships/image" Target="../media/image625.png"/><Relationship Id="rId32" Type="http://schemas.openxmlformats.org/officeDocument/2006/relationships/image" Target="../media/image383.png"/><Relationship Id="rId37" Type="http://schemas.openxmlformats.org/officeDocument/2006/relationships/image" Target="../media/image631.png"/><Relationship Id="rId40" Type="http://schemas.openxmlformats.org/officeDocument/2006/relationships/image" Target="../media/image634.png"/><Relationship Id="rId45" Type="http://schemas.openxmlformats.org/officeDocument/2006/relationships/slide" Target="slide82.xml"/><Relationship Id="rId5" Type="http://schemas.openxmlformats.org/officeDocument/2006/relationships/slide" Target="slide79.xml"/><Relationship Id="rId15" Type="http://schemas.openxmlformats.org/officeDocument/2006/relationships/slide" Target="slide69.xml"/><Relationship Id="rId23" Type="http://schemas.openxmlformats.org/officeDocument/2006/relationships/image" Target="../media/image108.png"/><Relationship Id="rId28" Type="http://schemas.openxmlformats.org/officeDocument/2006/relationships/image" Target="../media/image379.png"/><Relationship Id="rId36" Type="http://schemas.openxmlformats.org/officeDocument/2006/relationships/image" Target="../media/image630.png"/><Relationship Id="rId49" Type="http://schemas.openxmlformats.org/officeDocument/2006/relationships/image" Target="../media/image619.png"/><Relationship Id="rId10" Type="http://schemas.openxmlformats.org/officeDocument/2006/relationships/slide" Target="slide76.xml"/><Relationship Id="rId19" Type="http://schemas.openxmlformats.org/officeDocument/2006/relationships/image" Target="../media/image623.png"/><Relationship Id="rId31" Type="http://schemas.openxmlformats.org/officeDocument/2006/relationships/image" Target="../media/image382.png"/><Relationship Id="rId44" Type="http://schemas.openxmlformats.org/officeDocument/2006/relationships/slide" Target="slide37.xml"/><Relationship Id="rId4" Type="http://schemas.openxmlformats.org/officeDocument/2006/relationships/slide" Target="slide1.xml"/><Relationship Id="rId9" Type="http://schemas.openxmlformats.org/officeDocument/2006/relationships/slide" Target="slide57.xml"/><Relationship Id="rId14" Type="http://schemas.openxmlformats.org/officeDocument/2006/relationships/slide" Target="slide81.xml"/><Relationship Id="rId22" Type="http://schemas.openxmlformats.org/officeDocument/2006/relationships/image" Target="../media/image378.png"/><Relationship Id="rId27" Type="http://schemas.openxmlformats.org/officeDocument/2006/relationships/image" Target="../media/image311.png"/><Relationship Id="rId30" Type="http://schemas.openxmlformats.org/officeDocument/2006/relationships/image" Target="../media/image381.png"/><Relationship Id="rId35" Type="http://schemas.openxmlformats.org/officeDocument/2006/relationships/image" Target="../media/image629.png"/><Relationship Id="rId43" Type="http://schemas.openxmlformats.org/officeDocument/2006/relationships/image" Target="../media/image531.png"/><Relationship Id="rId48" Type="http://schemas.openxmlformats.org/officeDocument/2006/relationships/image" Target="../media/image614.png"/><Relationship Id="rId8" Type="http://schemas.openxmlformats.org/officeDocument/2006/relationships/slide" Target="slide72.xml"/><Relationship Id="rId51" Type="http://schemas.openxmlformats.org/officeDocument/2006/relationships/image" Target="../media/image25.png"/><Relationship Id="rId3" Type="http://schemas.openxmlformats.org/officeDocument/2006/relationships/slide" Target="slide70.xml"/><Relationship Id="rId12" Type="http://schemas.openxmlformats.org/officeDocument/2006/relationships/image" Target="../media/image28.png"/><Relationship Id="rId17" Type="http://schemas.openxmlformats.org/officeDocument/2006/relationships/image" Target="../media/image622.png"/><Relationship Id="rId25" Type="http://schemas.openxmlformats.org/officeDocument/2006/relationships/image" Target="../media/image626.png"/><Relationship Id="rId33" Type="http://schemas.openxmlformats.org/officeDocument/2006/relationships/image" Target="../media/image384.png"/><Relationship Id="rId38" Type="http://schemas.openxmlformats.org/officeDocument/2006/relationships/image" Target="../media/image632.png"/><Relationship Id="rId46" Type="http://schemas.openxmlformats.org/officeDocument/2006/relationships/image" Target="../media/image33.png"/><Relationship Id="rId20" Type="http://schemas.openxmlformats.org/officeDocument/2006/relationships/image" Target="../media/image624.png"/><Relationship Id="rId41" Type="http://schemas.openxmlformats.org/officeDocument/2006/relationships/image" Target="../media/image63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7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13" Type="http://schemas.openxmlformats.org/officeDocument/2006/relationships/image" Target="../media/image646.png"/><Relationship Id="rId18" Type="http://schemas.openxmlformats.org/officeDocument/2006/relationships/image" Target="../media/image650.png"/><Relationship Id="rId3" Type="http://schemas.openxmlformats.org/officeDocument/2006/relationships/image" Target="../media/image28.png"/><Relationship Id="rId21" Type="http://schemas.openxmlformats.org/officeDocument/2006/relationships/image" Target="../media/image24.png"/><Relationship Id="rId7" Type="http://schemas.openxmlformats.org/officeDocument/2006/relationships/image" Target="../media/image640.png"/><Relationship Id="rId12" Type="http://schemas.openxmlformats.org/officeDocument/2006/relationships/image" Target="../media/image645.png"/><Relationship Id="rId17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image" Target="../media/image649.png"/><Relationship Id="rId20" Type="http://schemas.openxmlformats.org/officeDocument/2006/relationships/image" Target="../media/image6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4.png"/><Relationship Id="rId11" Type="http://schemas.openxmlformats.org/officeDocument/2006/relationships/image" Target="../media/image644.png"/><Relationship Id="rId5" Type="http://schemas.openxmlformats.org/officeDocument/2006/relationships/image" Target="../media/image639.png"/><Relationship Id="rId15" Type="http://schemas.openxmlformats.org/officeDocument/2006/relationships/image" Target="../media/image648.png"/><Relationship Id="rId10" Type="http://schemas.openxmlformats.org/officeDocument/2006/relationships/image" Target="../media/image643.png"/><Relationship Id="rId19" Type="http://schemas.openxmlformats.org/officeDocument/2006/relationships/image" Target="../media/image651.png"/><Relationship Id="rId4" Type="http://schemas.openxmlformats.org/officeDocument/2006/relationships/image" Target="../media/image638.png"/><Relationship Id="rId9" Type="http://schemas.openxmlformats.org/officeDocument/2006/relationships/image" Target="../media/image642.png"/><Relationship Id="rId14" Type="http://schemas.openxmlformats.org/officeDocument/2006/relationships/image" Target="../media/image647.png"/><Relationship Id="rId2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image" Target="../media/image655.png"/><Relationship Id="rId18" Type="http://schemas.openxmlformats.org/officeDocument/2006/relationships/image" Target="../media/image659.png"/><Relationship Id="rId26" Type="http://schemas.openxmlformats.org/officeDocument/2006/relationships/image" Target="../media/image667.png"/><Relationship Id="rId3" Type="http://schemas.openxmlformats.org/officeDocument/2006/relationships/slide" Target="slide63.xml"/><Relationship Id="rId21" Type="http://schemas.openxmlformats.org/officeDocument/2006/relationships/image" Target="../media/image662.png"/><Relationship Id="rId7" Type="http://schemas.openxmlformats.org/officeDocument/2006/relationships/slide" Target="slide64.xml"/><Relationship Id="rId12" Type="http://schemas.openxmlformats.org/officeDocument/2006/relationships/image" Target="../media/image654.png"/><Relationship Id="rId17" Type="http://schemas.openxmlformats.org/officeDocument/2006/relationships/image" Target="../media/image50.png"/><Relationship Id="rId25" Type="http://schemas.openxmlformats.org/officeDocument/2006/relationships/image" Target="../media/image666.png"/><Relationship Id="rId2" Type="http://schemas.openxmlformats.org/officeDocument/2006/relationships/slide" Target="slide60.xml"/><Relationship Id="rId16" Type="http://schemas.openxmlformats.org/officeDocument/2006/relationships/image" Target="../media/image658.png"/><Relationship Id="rId20" Type="http://schemas.openxmlformats.org/officeDocument/2006/relationships/image" Target="../media/image661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5.xml"/><Relationship Id="rId11" Type="http://schemas.openxmlformats.org/officeDocument/2006/relationships/image" Target="../media/image653.png"/><Relationship Id="rId24" Type="http://schemas.openxmlformats.org/officeDocument/2006/relationships/image" Target="../media/image665.png"/><Relationship Id="rId5" Type="http://schemas.openxmlformats.org/officeDocument/2006/relationships/slide" Target="slide59.xml"/><Relationship Id="rId15" Type="http://schemas.openxmlformats.org/officeDocument/2006/relationships/image" Target="../media/image657.png"/><Relationship Id="rId23" Type="http://schemas.openxmlformats.org/officeDocument/2006/relationships/image" Target="../media/image664.png"/><Relationship Id="rId28" Type="http://schemas.openxmlformats.org/officeDocument/2006/relationships/image" Target="../media/image669.png"/><Relationship Id="rId10" Type="http://schemas.openxmlformats.org/officeDocument/2006/relationships/image" Target="../media/image28.png"/><Relationship Id="rId19" Type="http://schemas.openxmlformats.org/officeDocument/2006/relationships/image" Target="../media/image660.png"/><Relationship Id="rId4" Type="http://schemas.openxmlformats.org/officeDocument/2006/relationships/slide" Target="slide62.xml"/><Relationship Id="rId9" Type="http://schemas.openxmlformats.org/officeDocument/2006/relationships/slide" Target="slide1.xml"/><Relationship Id="rId14" Type="http://schemas.openxmlformats.org/officeDocument/2006/relationships/image" Target="../media/image656.png"/><Relationship Id="rId22" Type="http://schemas.openxmlformats.org/officeDocument/2006/relationships/image" Target="../media/image663.png"/><Relationship Id="rId27" Type="http://schemas.openxmlformats.org/officeDocument/2006/relationships/image" Target="../media/image668.png"/><Relationship Id="rId30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png"/><Relationship Id="rId3" Type="http://schemas.openxmlformats.org/officeDocument/2006/relationships/image" Target="../media/image28.png"/><Relationship Id="rId7" Type="http://schemas.openxmlformats.org/officeDocument/2006/relationships/image" Target="../media/image657.png"/><Relationship Id="rId12" Type="http://schemas.openxmlformats.org/officeDocument/2006/relationships/image" Target="../media/image2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1.png"/><Relationship Id="rId11" Type="http://schemas.openxmlformats.org/officeDocument/2006/relationships/image" Target="../media/image24.png"/><Relationship Id="rId5" Type="http://schemas.openxmlformats.org/officeDocument/2006/relationships/image" Target="../media/image121.png"/><Relationship Id="rId10" Type="http://schemas.openxmlformats.org/officeDocument/2006/relationships/image" Target="../media/image238.png"/><Relationship Id="rId4" Type="http://schemas.openxmlformats.org/officeDocument/2006/relationships/image" Target="../media/image670.png"/><Relationship Id="rId9" Type="http://schemas.openxmlformats.org/officeDocument/2006/relationships/image" Target="../media/image6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2.png"/><Relationship Id="rId3" Type="http://schemas.openxmlformats.org/officeDocument/2006/relationships/slide" Target="slide1.xml"/><Relationship Id="rId21" Type="http://schemas.openxmlformats.org/officeDocument/2006/relationships/image" Target="../media/image99.png"/><Relationship Id="rId7" Type="http://schemas.openxmlformats.org/officeDocument/2006/relationships/image" Target="../media/image86.png"/><Relationship Id="rId12" Type="http://schemas.openxmlformats.org/officeDocument/2006/relationships/image" Target="../media/image29.png"/><Relationship Id="rId17" Type="http://schemas.openxmlformats.org/officeDocument/2006/relationships/image" Target="../media/image95.png"/><Relationship Id="rId25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25.pn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23" Type="http://schemas.openxmlformats.org/officeDocument/2006/relationships/image" Target="../media/image24.png"/><Relationship Id="rId10" Type="http://schemas.openxmlformats.org/officeDocument/2006/relationships/image" Target="../media/image89.png"/><Relationship Id="rId19" Type="http://schemas.openxmlformats.org/officeDocument/2006/relationships/image" Target="../media/image97.png"/><Relationship Id="rId4" Type="http://schemas.openxmlformats.org/officeDocument/2006/relationships/image" Target="../media/image28.png"/><Relationship Id="rId9" Type="http://schemas.openxmlformats.org/officeDocument/2006/relationships/image" Target="../media/image88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674.png"/><Relationship Id="rId12" Type="http://schemas.openxmlformats.org/officeDocument/2006/relationships/image" Target="../media/image67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3.png"/><Relationship Id="rId11" Type="http://schemas.openxmlformats.org/officeDocument/2006/relationships/image" Target="../media/image676.png"/><Relationship Id="rId5" Type="http://schemas.openxmlformats.org/officeDocument/2006/relationships/image" Target="../media/image658.png"/><Relationship Id="rId10" Type="http://schemas.openxmlformats.org/officeDocument/2006/relationships/image" Target="../media/image675.png"/><Relationship Id="rId4" Type="http://schemas.openxmlformats.org/officeDocument/2006/relationships/image" Target="../media/image50.png"/><Relationship Id="rId9" Type="http://schemas.openxmlformats.org/officeDocument/2006/relationships/image" Target="../media/image659.png"/><Relationship Id="rId1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13" Type="http://schemas.openxmlformats.org/officeDocument/2006/relationships/image" Target="../media/image401.png"/><Relationship Id="rId18" Type="http://schemas.openxmlformats.org/officeDocument/2006/relationships/image" Target="../media/image686.png"/><Relationship Id="rId3" Type="http://schemas.openxmlformats.org/officeDocument/2006/relationships/image" Target="../media/image28.png"/><Relationship Id="rId7" Type="http://schemas.openxmlformats.org/officeDocument/2006/relationships/image" Target="../media/image681.png"/><Relationship Id="rId12" Type="http://schemas.openxmlformats.org/officeDocument/2006/relationships/image" Target="../media/image683.png"/><Relationship Id="rId17" Type="http://schemas.openxmlformats.org/officeDocument/2006/relationships/image" Target="../media/image685.png"/><Relationship Id="rId2" Type="http://schemas.openxmlformats.org/officeDocument/2006/relationships/slide" Target="slide1.xml"/><Relationship Id="rId16" Type="http://schemas.openxmlformats.org/officeDocument/2006/relationships/image" Target="../media/image684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0.png"/><Relationship Id="rId11" Type="http://schemas.openxmlformats.org/officeDocument/2006/relationships/image" Target="../media/image623.png"/><Relationship Id="rId5" Type="http://schemas.openxmlformats.org/officeDocument/2006/relationships/image" Target="../media/image679.png"/><Relationship Id="rId15" Type="http://schemas.openxmlformats.org/officeDocument/2006/relationships/image" Target="../media/image525.png"/><Relationship Id="rId10" Type="http://schemas.openxmlformats.org/officeDocument/2006/relationships/image" Target="../media/image51.png"/><Relationship Id="rId19" Type="http://schemas.openxmlformats.org/officeDocument/2006/relationships/image" Target="../media/image24.png"/><Relationship Id="rId4" Type="http://schemas.openxmlformats.org/officeDocument/2006/relationships/image" Target="../media/image678.png"/><Relationship Id="rId9" Type="http://schemas.openxmlformats.org/officeDocument/2006/relationships/image" Target="../media/image622.png"/><Relationship Id="rId14" Type="http://schemas.openxmlformats.org/officeDocument/2006/relationships/image" Target="../media/image4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664.png"/><Relationship Id="rId1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689.png"/><Relationship Id="rId12" Type="http://schemas.openxmlformats.org/officeDocument/2006/relationships/image" Target="../media/image694.png"/><Relationship Id="rId17" Type="http://schemas.openxmlformats.org/officeDocument/2006/relationships/image" Target="../media/image697.png"/><Relationship Id="rId2" Type="http://schemas.openxmlformats.org/officeDocument/2006/relationships/slide" Target="slide1.xml"/><Relationship Id="rId16" Type="http://schemas.openxmlformats.org/officeDocument/2006/relationships/image" Target="../media/image6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8.png"/><Relationship Id="rId11" Type="http://schemas.openxmlformats.org/officeDocument/2006/relationships/image" Target="../media/image693.png"/><Relationship Id="rId5" Type="http://schemas.openxmlformats.org/officeDocument/2006/relationships/image" Target="../media/image687.png"/><Relationship Id="rId15" Type="http://schemas.openxmlformats.org/officeDocument/2006/relationships/image" Target="../media/image696.png"/><Relationship Id="rId10" Type="http://schemas.openxmlformats.org/officeDocument/2006/relationships/image" Target="../media/image692.png"/><Relationship Id="rId19" Type="http://schemas.openxmlformats.org/officeDocument/2006/relationships/image" Target="../media/image25.png"/><Relationship Id="rId4" Type="http://schemas.openxmlformats.org/officeDocument/2006/relationships/image" Target="../media/image662.png"/><Relationship Id="rId9" Type="http://schemas.openxmlformats.org/officeDocument/2006/relationships/image" Target="../media/image691.png"/><Relationship Id="rId14" Type="http://schemas.openxmlformats.org/officeDocument/2006/relationships/image" Target="../media/image69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699.png"/><Relationship Id="rId12" Type="http://schemas.openxmlformats.org/officeDocument/2006/relationships/image" Target="../media/image2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0.png"/><Relationship Id="rId11" Type="http://schemas.openxmlformats.org/officeDocument/2006/relationships/image" Target="../media/image702.png"/><Relationship Id="rId5" Type="http://schemas.openxmlformats.org/officeDocument/2006/relationships/image" Target="../media/image698.png"/><Relationship Id="rId10" Type="http://schemas.openxmlformats.org/officeDocument/2006/relationships/image" Target="../media/image661.png"/><Relationship Id="rId4" Type="http://schemas.openxmlformats.org/officeDocument/2006/relationships/image" Target="../media/image676.png"/><Relationship Id="rId9" Type="http://schemas.openxmlformats.org/officeDocument/2006/relationships/image" Target="../media/image70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3.png"/><Relationship Id="rId3" Type="http://schemas.openxmlformats.org/officeDocument/2006/relationships/image" Target="../media/image28.png"/><Relationship Id="rId7" Type="http://schemas.openxmlformats.org/officeDocument/2006/relationships/image" Target="../media/image70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3.png"/><Relationship Id="rId11" Type="http://schemas.openxmlformats.org/officeDocument/2006/relationships/image" Target="../media/image25.png"/><Relationship Id="rId5" Type="http://schemas.openxmlformats.org/officeDocument/2006/relationships/image" Target="../media/image655.png"/><Relationship Id="rId10" Type="http://schemas.openxmlformats.org/officeDocument/2006/relationships/image" Target="../media/image24.png"/><Relationship Id="rId4" Type="http://schemas.openxmlformats.org/officeDocument/2006/relationships/image" Target="../media/image612.png"/><Relationship Id="rId9" Type="http://schemas.openxmlformats.org/officeDocument/2006/relationships/image" Target="../media/image65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7.png"/><Relationship Id="rId13" Type="http://schemas.openxmlformats.org/officeDocument/2006/relationships/image" Target="../media/image711.png"/><Relationship Id="rId3" Type="http://schemas.openxmlformats.org/officeDocument/2006/relationships/image" Target="../media/image28.png"/><Relationship Id="rId7" Type="http://schemas.openxmlformats.org/officeDocument/2006/relationships/image" Target="../media/image668.png"/><Relationship Id="rId12" Type="http://schemas.openxmlformats.org/officeDocument/2006/relationships/image" Target="../media/image71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6.png"/><Relationship Id="rId11" Type="http://schemas.openxmlformats.org/officeDocument/2006/relationships/image" Target="../media/image669.png"/><Relationship Id="rId5" Type="http://schemas.openxmlformats.org/officeDocument/2006/relationships/image" Target="../media/image667.png"/><Relationship Id="rId15" Type="http://schemas.openxmlformats.org/officeDocument/2006/relationships/image" Target="../media/image25.png"/><Relationship Id="rId10" Type="http://schemas.openxmlformats.org/officeDocument/2006/relationships/image" Target="../media/image709.png"/><Relationship Id="rId4" Type="http://schemas.openxmlformats.org/officeDocument/2006/relationships/image" Target="../media/image705.png"/><Relationship Id="rId9" Type="http://schemas.openxmlformats.org/officeDocument/2006/relationships/image" Target="../media/image708.png"/><Relationship Id="rId1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6.png"/><Relationship Id="rId13" Type="http://schemas.openxmlformats.org/officeDocument/2006/relationships/image" Target="../media/image721.png"/><Relationship Id="rId18" Type="http://schemas.openxmlformats.org/officeDocument/2006/relationships/image" Target="../media/image665.png"/><Relationship Id="rId3" Type="http://schemas.openxmlformats.org/officeDocument/2006/relationships/image" Target="../media/image28.png"/><Relationship Id="rId21" Type="http://schemas.openxmlformats.org/officeDocument/2006/relationships/image" Target="../media/image726.png"/><Relationship Id="rId7" Type="http://schemas.openxmlformats.org/officeDocument/2006/relationships/image" Target="../media/image715.png"/><Relationship Id="rId12" Type="http://schemas.openxmlformats.org/officeDocument/2006/relationships/image" Target="../media/image720.png"/><Relationship Id="rId17" Type="http://schemas.openxmlformats.org/officeDocument/2006/relationships/image" Target="../media/image666.png"/><Relationship Id="rId25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536.png"/><Relationship Id="rId20" Type="http://schemas.openxmlformats.org/officeDocument/2006/relationships/image" Target="../media/image7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4.png"/><Relationship Id="rId11" Type="http://schemas.openxmlformats.org/officeDocument/2006/relationships/image" Target="../media/image719.png"/><Relationship Id="rId24" Type="http://schemas.openxmlformats.org/officeDocument/2006/relationships/image" Target="../media/image24.png"/><Relationship Id="rId5" Type="http://schemas.openxmlformats.org/officeDocument/2006/relationships/image" Target="../media/image713.png"/><Relationship Id="rId15" Type="http://schemas.openxmlformats.org/officeDocument/2006/relationships/image" Target="../media/image723.png"/><Relationship Id="rId23" Type="http://schemas.openxmlformats.org/officeDocument/2006/relationships/image" Target="../media/image728.png"/><Relationship Id="rId10" Type="http://schemas.openxmlformats.org/officeDocument/2006/relationships/image" Target="../media/image718.png"/><Relationship Id="rId19" Type="http://schemas.openxmlformats.org/officeDocument/2006/relationships/image" Target="../media/image724.png"/><Relationship Id="rId4" Type="http://schemas.openxmlformats.org/officeDocument/2006/relationships/image" Target="../media/image712.png"/><Relationship Id="rId9" Type="http://schemas.openxmlformats.org/officeDocument/2006/relationships/image" Target="../media/image717.png"/><Relationship Id="rId14" Type="http://schemas.openxmlformats.org/officeDocument/2006/relationships/image" Target="../media/image722.png"/><Relationship Id="rId22" Type="http://schemas.openxmlformats.org/officeDocument/2006/relationships/image" Target="../media/image7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737.png"/><Relationship Id="rId18" Type="http://schemas.openxmlformats.org/officeDocument/2006/relationships/image" Target="../media/image739.png"/><Relationship Id="rId26" Type="http://schemas.openxmlformats.org/officeDocument/2006/relationships/image" Target="../media/image25.png"/><Relationship Id="rId3" Type="http://schemas.openxmlformats.org/officeDocument/2006/relationships/image" Target="../media/image28.png"/><Relationship Id="rId21" Type="http://schemas.openxmlformats.org/officeDocument/2006/relationships/image" Target="../media/image525.png"/><Relationship Id="rId7" Type="http://schemas.openxmlformats.org/officeDocument/2006/relationships/image" Target="../media/image731.png"/><Relationship Id="rId12" Type="http://schemas.openxmlformats.org/officeDocument/2006/relationships/image" Target="../media/image736.png"/><Relationship Id="rId17" Type="http://schemas.openxmlformats.org/officeDocument/2006/relationships/image" Target="../media/image377.png"/><Relationship Id="rId25" Type="http://schemas.openxmlformats.org/officeDocument/2006/relationships/image" Target="../media/image24.png"/><Relationship Id="rId2" Type="http://schemas.openxmlformats.org/officeDocument/2006/relationships/slide" Target="slide1.xml"/><Relationship Id="rId16" Type="http://schemas.openxmlformats.org/officeDocument/2006/relationships/image" Target="../media/image738.png"/><Relationship Id="rId20" Type="http://schemas.openxmlformats.org/officeDocument/2006/relationships/image" Target="../media/image7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0.png"/><Relationship Id="rId11" Type="http://schemas.openxmlformats.org/officeDocument/2006/relationships/image" Target="../media/image735.png"/><Relationship Id="rId24" Type="http://schemas.openxmlformats.org/officeDocument/2006/relationships/image" Target="../media/image744.png"/><Relationship Id="rId5" Type="http://schemas.openxmlformats.org/officeDocument/2006/relationships/image" Target="../media/image729.png"/><Relationship Id="rId15" Type="http://schemas.openxmlformats.org/officeDocument/2006/relationships/image" Target="../media/image86.png"/><Relationship Id="rId23" Type="http://schemas.openxmlformats.org/officeDocument/2006/relationships/image" Target="../media/image743.png"/><Relationship Id="rId10" Type="http://schemas.openxmlformats.org/officeDocument/2006/relationships/image" Target="../media/image734.png"/><Relationship Id="rId19" Type="http://schemas.openxmlformats.org/officeDocument/2006/relationships/image" Target="../media/image740.png"/><Relationship Id="rId4" Type="http://schemas.openxmlformats.org/officeDocument/2006/relationships/slide" Target="slide68.xml"/><Relationship Id="rId9" Type="http://schemas.openxmlformats.org/officeDocument/2006/relationships/image" Target="../media/image733.png"/><Relationship Id="rId14" Type="http://schemas.openxmlformats.org/officeDocument/2006/relationships/image" Target="../media/image368.png"/><Relationship Id="rId22" Type="http://schemas.openxmlformats.org/officeDocument/2006/relationships/image" Target="../media/image74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746.png"/><Relationship Id="rId12" Type="http://schemas.openxmlformats.org/officeDocument/2006/relationships/image" Target="../media/image549.png"/><Relationship Id="rId2" Type="http://schemas.openxmlformats.org/officeDocument/2006/relationships/slide" Target="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5.png"/><Relationship Id="rId11" Type="http://schemas.openxmlformats.org/officeDocument/2006/relationships/image" Target="../media/image749.png"/><Relationship Id="rId5" Type="http://schemas.openxmlformats.org/officeDocument/2006/relationships/image" Target="../media/image743.png"/><Relationship Id="rId15" Type="http://schemas.openxmlformats.org/officeDocument/2006/relationships/image" Target="../media/image24.png"/><Relationship Id="rId10" Type="http://schemas.openxmlformats.org/officeDocument/2006/relationships/image" Target="../media/image748.png"/><Relationship Id="rId4" Type="http://schemas.openxmlformats.org/officeDocument/2006/relationships/image" Target="../media/image744.png"/><Relationship Id="rId9" Type="http://schemas.openxmlformats.org/officeDocument/2006/relationships/image" Target="../media/image31.png"/><Relationship Id="rId14" Type="http://schemas.openxmlformats.org/officeDocument/2006/relationships/image" Target="../media/image75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png"/><Relationship Id="rId13" Type="http://schemas.openxmlformats.org/officeDocument/2006/relationships/image" Target="../media/image610.png"/><Relationship Id="rId18" Type="http://schemas.openxmlformats.org/officeDocument/2006/relationships/image" Target="../media/image762.png"/><Relationship Id="rId26" Type="http://schemas.openxmlformats.org/officeDocument/2006/relationships/image" Target="../media/image770.png"/><Relationship Id="rId3" Type="http://schemas.openxmlformats.org/officeDocument/2006/relationships/image" Target="../media/image28.png"/><Relationship Id="rId21" Type="http://schemas.openxmlformats.org/officeDocument/2006/relationships/image" Target="../media/image765.png"/><Relationship Id="rId7" Type="http://schemas.openxmlformats.org/officeDocument/2006/relationships/image" Target="../media/image752.png"/><Relationship Id="rId12" Type="http://schemas.openxmlformats.org/officeDocument/2006/relationships/image" Target="../media/image757.png"/><Relationship Id="rId17" Type="http://schemas.openxmlformats.org/officeDocument/2006/relationships/image" Target="../media/image761.png"/><Relationship Id="rId25" Type="http://schemas.openxmlformats.org/officeDocument/2006/relationships/image" Target="../media/image769.png"/><Relationship Id="rId2" Type="http://schemas.openxmlformats.org/officeDocument/2006/relationships/slide" Target="slide1.xml"/><Relationship Id="rId16" Type="http://schemas.openxmlformats.org/officeDocument/2006/relationships/image" Target="../media/image760.png"/><Relationship Id="rId20" Type="http://schemas.openxmlformats.org/officeDocument/2006/relationships/image" Target="../media/image7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1.png"/><Relationship Id="rId11" Type="http://schemas.openxmlformats.org/officeDocument/2006/relationships/image" Target="../media/image756.png"/><Relationship Id="rId24" Type="http://schemas.openxmlformats.org/officeDocument/2006/relationships/image" Target="../media/image768.png"/><Relationship Id="rId5" Type="http://schemas.openxmlformats.org/officeDocument/2006/relationships/image" Target="../media/image546.png"/><Relationship Id="rId15" Type="http://schemas.openxmlformats.org/officeDocument/2006/relationships/image" Target="../media/image759.png"/><Relationship Id="rId23" Type="http://schemas.openxmlformats.org/officeDocument/2006/relationships/image" Target="../media/image767.png"/><Relationship Id="rId28" Type="http://schemas.openxmlformats.org/officeDocument/2006/relationships/image" Target="../media/image25.png"/><Relationship Id="rId10" Type="http://schemas.openxmlformats.org/officeDocument/2006/relationships/image" Target="../media/image755.png"/><Relationship Id="rId19" Type="http://schemas.openxmlformats.org/officeDocument/2006/relationships/image" Target="../media/image763.png"/><Relationship Id="rId4" Type="http://schemas.openxmlformats.org/officeDocument/2006/relationships/slide" Target="slide51.xml"/><Relationship Id="rId9" Type="http://schemas.openxmlformats.org/officeDocument/2006/relationships/image" Target="../media/image754.png"/><Relationship Id="rId14" Type="http://schemas.openxmlformats.org/officeDocument/2006/relationships/image" Target="../media/image758.png"/><Relationship Id="rId22" Type="http://schemas.openxmlformats.org/officeDocument/2006/relationships/image" Target="../media/image766.png"/><Relationship Id="rId27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png"/><Relationship Id="rId13" Type="http://schemas.openxmlformats.org/officeDocument/2006/relationships/image" Target="../media/image776.png"/><Relationship Id="rId1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773.png"/><Relationship Id="rId12" Type="http://schemas.openxmlformats.org/officeDocument/2006/relationships/image" Target="../media/image775.png"/><Relationship Id="rId17" Type="http://schemas.openxmlformats.org/officeDocument/2006/relationships/image" Target="../media/image779.png"/><Relationship Id="rId2" Type="http://schemas.openxmlformats.org/officeDocument/2006/relationships/slide" Target="slide1.xml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3.png"/><Relationship Id="rId11" Type="http://schemas.openxmlformats.org/officeDocument/2006/relationships/image" Target="../media/image56.png"/><Relationship Id="rId5" Type="http://schemas.openxmlformats.org/officeDocument/2006/relationships/image" Target="../media/image772.png"/><Relationship Id="rId15" Type="http://schemas.openxmlformats.org/officeDocument/2006/relationships/image" Target="../media/image778.png"/><Relationship Id="rId10" Type="http://schemas.openxmlformats.org/officeDocument/2006/relationships/image" Target="../media/image774.png"/><Relationship Id="rId19" Type="http://schemas.openxmlformats.org/officeDocument/2006/relationships/image" Target="../media/image25.png"/><Relationship Id="rId4" Type="http://schemas.openxmlformats.org/officeDocument/2006/relationships/image" Target="../media/image771.png"/><Relationship Id="rId9" Type="http://schemas.openxmlformats.org/officeDocument/2006/relationships/image" Target="../media/image679.png"/><Relationship Id="rId14" Type="http://schemas.openxmlformats.org/officeDocument/2006/relationships/image" Target="../media/image77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2.png"/><Relationship Id="rId13" Type="http://schemas.openxmlformats.org/officeDocument/2006/relationships/image" Target="../media/image787.png"/><Relationship Id="rId18" Type="http://schemas.openxmlformats.org/officeDocument/2006/relationships/image" Target="../media/image630.png"/><Relationship Id="rId3" Type="http://schemas.openxmlformats.org/officeDocument/2006/relationships/slide" Target="slide1.xml"/><Relationship Id="rId21" Type="http://schemas.openxmlformats.org/officeDocument/2006/relationships/image" Target="../media/image652.png"/><Relationship Id="rId7" Type="http://schemas.openxmlformats.org/officeDocument/2006/relationships/image" Target="../media/image781.png"/><Relationship Id="rId12" Type="http://schemas.openxmlformats.org/officeDocument/2006/relationships/image" Target="../media/image786.png"/><Relationship Id="rId17" Type="http://schemas.openxmlformats.org/officeDocument/2006/relationships/image" Target="../media/image631.png"/><Relationship Id="rId2" Type="http://schemas.openxmlformats.org/officeDocument/2006/relationships/slide" Target="slide80.xml"/><Relationship Id="rId16" Type="http://schemas.openxmlformats.org/officeDocument/2006/relationships/image" Target="../media/image789.png"/><Relationship Id="rId20" Type="http://schemas.openxmlformats.org/officeDocument/2006/relationships/image" Target="../media/image6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0.png"/><Relationship Id="rId11" Type="http://schemas.openxmlformats.org/officeDocument/2006/relationships/image" Target="../media/image785.png"/><Relationship Id="rId5" Type="http://schemas.openxmlformats.org/officeDocument/2006/relationships/image" Target="../media/image779.png"/><Relationship Id="rId15" Type="http://schemas.openxmlformats.org/officeDocument/2006/relationships/image" Target="../media/image632.png"/><Relationship Id="rId23" Type="http://schemas.openxmlformats.org/officeDocument/2006/relationships/image" Target="../media/image25.png"/><Relationship Id="rId10" Type="http://schemas.openxmlformats.org/officeDocument/2006/relationships/image" Target="../media/image784.png"/><Relationship Id="rId19" Type="http://schemas.openxmlformats.org/officeDocument/2006/relationships/image" Target="../media/image650.png"/><Relationship Id="rId4" Type="http://schemas.openxmlformats.org/officeDocument/2006/relationships/image" Target="../media/image28.png"/><Relationship Id="rId9" Type="http://schemas.openxmlformats.org/officeDocument/2006/relationships/image" Target="../media/image783.png"/><Relationship Id="rId14" Type="http://schemas.openxmlformats.org/officeDocument/2006/relationships/image" Target="../media/image788.png"/><Relationship Id="rId22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3.png"/><Relationship Id="rId13" Type="http://schemas.openxmlformats.org/officeDocument/2006/relationships/image" Target="../media/image798.png"/><Relationship Id="rId18" Type="http://schemas.openxmlformats.org/officeDocument/2006/relationships/image" Target="../media/image638.png"/><Relationship Id="rId3" Type="http://schemas.openxmlformats.org/officeDocument/2006/relationships/image" Target="../media/image28.png"/><Relationship Id="rId21" Type="http://schemas.openxmlformats.org/officeDocument/2006/relationships/image" Target="../media/image24.png"/><Relationship Id="rId7" Type="http://schemas.openxmlformats.org/officeDocument/2006/relationships/image" Target="../media/image792.png"/><Relationship Id="rId12" Type="http://schemas.openxmlformats.org/officeDocument/2006/relationships/image" Target="../media/image797.png"/><Relationship Id="rId17" Type="http://schemas.openxmlformats.org/officeDocument/2006/relationships/image" Target="../media/image802.png"/><Relationship Id="rId2" Type="http://schemas.openxmlformats.org/officeDocument/2006/relationships/slide" Target="slide1.xml"/><Relationship Id="rId16" Type="http://schemas.openxmlformats.org/officeDocument/2006/relationships/image" Target="../media/image801.png"/><Relationship Id="rId20" Type="http://schemas.openxmlformats.org/officeDocument/2006/relationships/image" Target="../media/image4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1.png"/><Relationship Id="rId11" Type="http://schemas.openxmlformats.org/officeDocument/2006/relationships/image" Target="../media/image796.png"/><Relationship Id="rId5" Type="http://schemas.openxmlformats.org/officeDocument/2006/relationships/image" Target="../media/image531.png"/><Relationship Id="rId15" Type="http://schemas.openxmlformats.org/officeDocument/2006/relationships/image" Target="../media/image800.png"/><Relationship Id="rId10" Type="http://schemas.openxmlformats.org/officeDocument/2006/relationships/image" Target="../media/image795.png"/><Relationship Id="rId19" Type="http://schemas.openxmlformats.org/officeDocument/2006/relationships/image" Target="../media/image611.png"/><Relationship Id="rId4" Type="http://schemas.openxmlformats.org/officeDocument/2006/relationships/image" Target="../media/image790.png"/><Relationship Id="rId9" Type="http://schemas.openxmlformats.org/officeDocument/2006/relationships/image" Target="../media/image794.png"/><Relationship Id="rId14" Type="http://schemas.openxmlformats.org/officeDocument/2006/relationships/image" Target="../media/image799.png"/><Relationship Id="rId22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4.png"/><Relationship Id="rId13" Type="http://schemas.openxmlformats.org/officeDocument/2006/relationships/image" Target="../media/image809.png"/><Relationship Id="rId18" Type="http://schemas.openxmlformats.org/officeDocument/2006/relationships/image" Target="../media/image814.png"/><Relationship Id="rId3" Type="http://schemas.openxmlformats.org/officeDocument/2006/relationships/image" Target="../media/image28.png"/><Relationship Id="rId21" Type="http://schemas.openxmlformats.org/officeDocument/2006/relationships/image" Target="../media/image817.png"/><Relationship Id="rId7" Type="http://schemas.openxmlformats.org/officeDocument/2006/relationships/image" Target="../media/image803.png"/><Relationship Id="rId12" Type="http://schemas.openxmlformats.org/officeDocument/2006/relationships/image" Target="../media/image808.png"/><Relationship Id="rId17" Type="http://schemas.openxmlformats.org/officeDocument/2006/relationships/image" Target="../media/image813.png"/><Relationship Id="rId2" Type="http://schemas.openxmlformats.org/officeDocument/2006/relationships/slide" Target="slide1.xml"/><Relationship Id="rId16" Type="http://schemas.openxmlformats.org/officeDocument/2006/relationships/image" Target="../media/image812.png"/><Relationship Id="rId20" Type="http://schemas.openxmlformats.org/officeDocument/2006/relationships/image" Target="../media/image8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5.png"/><Relationship Id="rId11" Type="http://schemas.openxmlformats.org/officeDocument/2006/relationships/image" Target="../media/image807.png"/><Relationship Id="rId5" Type="http://schemas.openxmlformats.org/officeDocument/2006/relationships/image" Target="../media/image634.png"/><Relationship Id="rId15" Type="http://schemas.openxmlformats.org/officeDocument/2006/relationships/image" Target="../media/image811.png"/><Relationship Id="rId23" Type="http://schemas.openxmlformats.org/officeDocument/2006/relationships/image" Target="../media/image25.png"/><Relationship Id="rId10" Type="http://schemas.openxmlformats.org/officeDocument/2006/relationships/image" Target="../media/image806.png"/><Relationship Id="rId19" Type="http://schemas.openxmlformats.org/officeDocument/2006/relationships/image" Target="../media/image815.png"/><Relationship Id="rId4" Type="http://schemas.openxmlformats.org/officeDocument/2006/relationships/image" Target="../media/image633.png"/><Relationship Id="rId9" Type="http://schemas.openxmlformats.org/officeDocument/2006/relationships/image" Target="../media/image805.png"/><Relationship Id="rId14" Type="http://schemas.openxmlformats.org/officeDocument/2006/relationships/image" Target="../media/image810.png"/><Relationship Id="rId22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8.png"/><Relationship Id="rId13" Type="http://schemas.openxmlformats.org/officeDocument/2006/relationships/image" Target="../media/image822.png"/><Relationship Id="rId18" Type="http://schemas.openxmlformats.org/officeDocument/2006/relationships/image" Target="../media/image824.png"/><Relationship Id="rId3" Type="http://schemas.openxmlformats.org/officeDocument/2006/relationships/image" Target="../media/image28.png"/><Relationship Id="rId21" Type="http://schemas.openxmlformats.org/officeDocument/2006/relationships/image" Target="../media/image680.png"/><Relationship Id="rId7" Type="http://schemas.openxmlformats.org/officeDocument/2006/relationships/image" Target="../media/image49.png"/><Relationship Id="rId12" Type="http://schemas.openxmlformats.org/officeDocument/2006/relationships/image" Target="../media/image821.png"/><Relationship Id="rId17" Type="http://schemas.openxmlformats.org/officeDocument/2006/relationships/image" Target="../media/image370.png"/><Relationship Id="rId2" Type="http://schemas.openxmlformats.org/officeDocument/2006/relationships/slide" Target="slide1.xml"/><Relationship Id="rId16" Type="http://schemas.openxmlformats.org/officeDocument/2006/relationships/image" Target="../media/image374.png"/><Relationship Id="rId20" Type="http://schemas.openxmlformats.org/officeDocument/2006/relationships/image" Target="../media/image8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820.png"/><Relationship Id="rId5" Type="http://schemas.openxmlformats.org/officeDocument/2006/relationships/image" Target="../media/image59.png"/><Relationship Id="rId15" Type="http://schemas.openxmlformats.org/officeDocument/2006/relationships/image" Target="../media/image383.png"/><Relationship Id="rId23" Type="http://schemas.openxmlformats.org/officeDocument/2006/relationships/image" Target="../media/image25.png"/><Relationship Id="rId10" Type="http://schemas.openxmlformats.org/officeDocument/2006/relationships/image" Target="../media/image819.png"/><Relationship Id="rId19" Type="http://schemas.openxmlformats.org/officeDocument/2006/relationships/image" Target="../media/image825.png"/><Relationship Id="rId4" Type="http://schemas.openxmlformats.org/officeDocument/2006/relationships/image" Target="../media/image58.png"/><Relationship Id="rId9" Type="http://schemas.openxmlformats.org/officeDocument/2006/relationships/image" Target="../media/image777.png"/><Relationship Id="rId14" Type="http://schemas.openxmlformats.org/officeDocument/2006/relationships/image" Target="../media/image823.png"/><Relationship Id="rId22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832.png"/><Relationship Id="rId18" Type="http://schemas.openxmlformats.org/officeDocument/2006/relationships/image" Target="../media/image837.png"/><Relationship Id="rId26" Type="http://schemas.openxmlformats.org/officeDocument/2006/relationships/image" Target="../media/image25.png"/><Relationship Id="rId3" Type="http://schemas.openxmlformats.org/officeDocument/2006/relationships/image" Target="../media/image28.png"/><Relationship Id="rId21" Type="http://schemas.openxmlformats.org/officeDocument/2006/relationships/image" Target="../media/image840.png"/><Relationship Id="rId7" Type="http://schemas.openxmlformats.org/officeDocument/2006/relationships/image" Target="../media/image829.png"/><Relationship Id="rId12" Type="http://schemas.openxmlformats.org/officeDocument/2006/relationships/image" Target="../media/image831.png"/><Relationship Id="rId17" Type="http://schemas.openxmlformats.org/officeDocument/2006/relationships/image" Target="../media/image836.png"/><Relationship Id="rId25" Type="http://schemas.openxmlformats.org/officeDocument/2006/relationships/image" Target="../media/image24.png"/><Relationship Id="rId2" Type="http://schemas.openxmlformats.org/officeDocument/2006/relationships/slide" Target="slide1.xml"/><Relationship Id="rId16" Type="http://schemas.openxmlformats.org/officeDocument/2006/relationships/image" Target="../media/image835.png"/><Relationship Id="rId20" Type="http://schemas.openxmlformats.org/officeDocument/2006/relationships/image" Target="../media/image8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9.png"/><Relationship Id="rId11" Type="http://schemas.openxmlformats.org/officeDocument/2006/relationships/image" Target="../media/image380.png"/><Relationship Id="rId24" Type="http://schemas.openxmlformats.org/officeDocument/2006/relationships/image" Target="../media/image843.png"/><Relationship Id="rId5" Type="http://schemas.openxmlformats.org/officeDocument/2006/relationships/image" Target="../media/image828.png"/><Relationship Id="rId15" Type="http://schemas.openxmlformats.org/officeDocument/2006/relationships/image" Target="../media/image834.png"/><Relationship Id="rId23" Type="http://schemas.openxmlformats.org/officeDocument/2006/relationships/image" Target="../media/image842.png"/><Relationship Id="rId10" Type="http://schemas.openxmlformats.org/officeDocument/2006/relationships/image" Target="../media/image830.png"/><Relationship Id="rId19" Type="http://schemas.openxmlformats.org/officeDocument/2006/relationships/image" Target="../media/image838.png"/><Relationship Id="rId4" Type="http://schemas.openxmlformats.org/officeDocument/2006/relationships/image" Target="../media/image827.png"/><Relationship Id="rId9" Type="http://schemas.openxmlformats.org/officeDocument/2006/relationships/image" Target="../media/image379.png"/><Relationship Id="rId14" Type="http://schemas.openxmlformats.org/officeDocument/2006/relationships/image" Target="../media/image833.png"/><Relationship Id="rId22" Type="http://schemas.openxmlformats.org/officeDocument/2006/relationships/image" Target="../media/image84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8.png"/><Relationship Id="rId13" Type="http://schemas.openxmlformats.org/officeDocument/2006/relationships/image" Target="../media/image853.png"/><Relationship Id="rId18" Type="http://schemas.openxmlformats.org/officeDocument/2006/relationships/image" Target="../media/image856.png"/><Relationship Id="rId3" Type="http://schemas.openxmlformats.org/officeDocument/2006/relationships/image" Target="../media/image28.png"/><Relationship Id="rId21" Type="http://schemas.openxmlformats.org/officeDocument/2006/relationships/image" Target="../media/image859.png"/><Relationship Id="rId7" Type="http://schemas.openxmlformats.org/officeDocument/2006/relationships/image" Target="../media/image847.png"/><Relationship Id="rId12" Type="http://schemas.openxmlformats.org/officeDocument/2006/relationships/image" Target="../media/image852.png"/><Relationship Id="rId17" Type="http://schemas.openxmlformats.org/officeDocument/2006/relationships/image" Target="../media/image523.png"/><Relationship Id="rId2" Type="http://schemas.openxmlformats.org/officeDocument/2006/relationships/slide" Target="slide1.xml"/><Relationship Id="rId16" Type="http://schemas.openxmlformats.org/officeDocument/2006/relationships/image" Target="../media/image855.png"/><Relationship Id="rId20" Type="http://schemas.openxmlformats.org/officeDocument/2006/relationships/image" Target="../media/image8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6.png"/><Relationship Id="rId11" Type="http://schemas.openxmlformats.org/officeDocument/2006/relationships/image" Target="../media/image851.png"/><Relationship Id="rId24" Type="http://schemas.openxmlformats.org/officeDocument/2006/relationships/image" Target="../media/image25.png"/><Relationship Id="rId5" Type="http://schemas.openxmlformats.org/officeDocument/2006/relationships/image" Target="../media/image845.png"/><Relationship Id="rId15" Type="http://schemas.openxmlformats.org/officeDocument/2006/relationships/image" Target="../media/image627.png"/><Relationship Id="rId23" Type="http://schemas.openxmlformats.org/officeDocument/2006/relationships/image" Target="../media/image24.png"/><Relationship Id="rId10" Type="http://schemas.openxmlformats.org/officeDocument/2006/relationships/image" Target="../media/image850.png"/><Relationship Id="rId19" Type="http://schemas.openxmlformats.org/officeDocument/2006/relationships/image" Target="../media/image857.png"/><Relationship Id="rId4" Type="http://schemas.openxmlformats.org/officeDocument/2006/relationships/image" Target="../media/image844.png"/><Relationship Id="rId9" Type="http://schemas.openxmlformats.org/officeDocument/2006/relationships/image" Target="../media/image849.png"/><Relationship Id="rId14" Type="http://schemas.openxmlformats.org/officeDocument/2006/relationships/image" Target="../media/image854.png"/><Relationship Id="rId22" Type="http://schemas.openxmlformats.org/officeDocument/2006/relationships/image" Target="../media/image86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5.png"/><Relationship Id="rId18" Type="http://schemas.openxmlformats.org/officeDocument/2006/relationships/image" Target="../media/image868.png"/><Relationship Id="rId3" Type="http://schemas.openxmlformats.org/officeDocument/2006/relationships/slide" Target="slide1.xml"/><Relationship Id="rId21" Type="http://schemas.openxmlformats.org/officeDocument/2006/relationships/image" Target="../media/image871.png"/><Relationship Id="rId7" Type="http://schemas.openxmlformats.org/officeDocument/2006/relationships/image" Target="../media/image645.png"/><Relationship Id="rId12" Type="http://schemas.openxmlformats.org/officeDocument/2006/relationships/image" Target="../media/image648.png"/><Relationship Id="rId17" Type="http://schemas.openxmlformats.org/officeDocument/2006/relationships/image" Target="../media/image626.png"/><Relationship Id="rId2" Type="http://schemas.openxmlformats.org/officeDocument/2006/relationships/slide" Target="slide70.xml"/><Relationship Id="rId16" Type="http://schemas.openxmlformats.org/officeDocument/2006/relationships/image" Target="../media/image867.png"/><Relationship Id="rId20" Type="http://schemas.openxmlformats.org/officeDocument/2006/relationships/image" Target="../media/image8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2.png"/><Relationship Id="rId11" Type="http://schemas.openxmlformats.org/officeDocument/2006/relationships/image" Target="../media/image647.png"/><Relationship Id="rId5" Type="http://schemas.openxmlformats.org/officeDocument/2006/relationships/image" Target="../media/image861.png"/><Relationship Id="rId15" Type="http://schemas.openxmlformats.org/officeDocument/2006/relationships/image" Target="../media/image625.png"/><Relationship Id="rId23" Type="http://schemas.openxmlformats.org/officeDocument/2006/relationships/image" Target="../media/image25.png"/><Relationship Id="rId10" Type="http://schemas.openxmlformats.org/officeDocument/2006/relationships/image" Target="../media/image644.png"/><Relationship Id="rId19" Type="http://schemas.openxmlformats.org/officeDocument/2006/relationships/image" Target="../media/image869.png"/><Relationship Id="rId4" Type="http://schemas.openxmlformats.org/officeDocument/2006/relationships/image" Target="../media/image28.png"/><Relationship Id="rId9" Type="http://schemas.openxmlformats.org/officeDocument/2006/relationships/image" Target="../media/image864.png"/><Relationship Id="rId14" Type="http://schemas.openxmlformats.org/officeDocument/2006/relationships/image" Target="../media/image866.png"/><Relationship Id="rId22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4.png"/><Relationship Id="rId13" Type="http://schemas.openxmlformats.org/officeDocument/2006/relationships/image" Target="../media/image878.png"/><Relationship Id="rId18" Type="http://schemas.openxmlformats.org/officeDocument/2006/relationships/image" Target="../media/image883.png"/><Relationship Id="rId3" Type="http://schemas.openxmlformats.org/officeDocument/2006/relationships/image" Target="../media/image28.png"/><Relationship Id="rId21" Type="http://schemas.openxmlformats.org/officeDocument/2006/relationships/image" Target="../media/image886.png"/><Relationship Id="rId7" Type="http://schemas.openxmlformats.org/officeDocument/2006/relationships/image" Target="../media/image619.png"/><Relationship Id="rId12" Type="http://schemas.openxmlformats.org/officeDocument/2006/relationships/image" Target="../media/image877.png"/><Relationship Id="rId17" Type="http://schemas.openxmlformats.org/officeDocument/2006/relationships/image" Target="../media/image882.png"/><Relationship Id="rId2" Type="http://schemas.openxmlformats.org/officeDocument/2006/relationships/slide" Target="slide1.xml"/><Relationship Id="rId16" Type="http://schemas.openxmlformats.org/officeDocument/2006/relationships/image" Target="../media/image881.png"/><Relationship Id="rId20" Type="http://schemas.openxmlformats.org/officeDocument/2006/relationships/image" Target="../media/image8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3.png"/><Relationship Id="rId11" Type="http://schemas.openxmlformats.org/officeDocument/2006/relationships/image" Target="../media/image618.png"/><Relationship Id="rId5" Type="http://schemas.openxmlformats.org/officeDocument/2006/relationships/image" Target="../media/image873.png"/><Relationship Id="rId15" Type="http://schemas.openxmlformats.org/officeDocument/2006/relationships/image" Target="../media/image880.png"/><Relationship Id="rId23" Type="http://schemas.openxmlformats.org/officeDocument/2006/relationships/image" Target="../media/image25.png"/><Relationship Id="rId10" Type="http://schemas.openxmlformats.org/officeDocument/2006/relationships/image" Target="../media/image876.png"/><Relationship Id="rId19" Type="http://schemas.openxmlformats.org/officeDocument/2006/relationships/image" Target="../media/image884.png"/><Relationship Id="rId4" Type="http://schemas.openxmlformats.org/officeDocument/2006/relationships/image" Target="../media/image872.png"/><Relationship Id="rId9" Type="http://schemas.openxmlformats.org/officeDocument/2006/relationships/image" Target="../media/image875.png"/><Relationship Id="rId14" Type="http://schemas.openxmlformats.org/officeDocument/2006/relationships/image" Target="../media/image879.png"/><Relationship Id="rId22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8.png"/><Relationship Id="rId13" Type="http://schemas.openxmlformats.org/officeDocument/2006/relationships/image" Target="../media/image91.png"/><Relationship Id="rId18" Type="http://schemas.openxmlformats.org/officeDocument/2006/relationships/image" Target="../media/image895.png"/><Relationship Id="rId3" Type="http://schemas.openxmlformats.org/officeDocument/2006/relationships/image" Target="../media/image28.png"/><Relationship Id="rId21" Type="http://schemas.openxmlformats.org/officeDocument/2006/relationships/image" Target="../media/image898.png"/><Relationship Id="rId7" Type="http://schemas.openxmlformats.org/officeDocument/2006/relationships/image" Target="../media/image887.png"/><Relationship Id="rId12" Type="http://schemas.openxmlformats.org/officeDocument/2006/relationships/image" Target="../media/image891.png"/><Relationship Id="rId17" Type="http://schemas.openxmlformats.org/officeDocument/2006/relationships/image" Target="../media/image635.png"/><Relationship Id="rId2" Type="http://schemas.openxmlformats.org/officeDocument/2006/relationships/slide" Target="slide1.xml"/><Relationship Id="rId16" Type="http://schemas.openxmlformats.org/officeDocument/2006/relationships/image" Target="../media/image894.png"/><Relationship Id="rId20" Type="http://schemas.openxmlformats.org/officeDocument/2006/relationships/image" Target="../media/image8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6.png"/><Relationship Id="rId11" Type="http://schemas.openxmlformats.org/officeDocument/2006/relationships/image" Target="../media/image890.png"/><Relationship Id="rId24" Type="http://schemas.openxmlformats.org/officeDocument/2006/relationships/image" Target="../media/image25.png"/><Relationship Id="rId5" Type="http://schemas.openxmlformats.org/officeDocument/2006/relationships/image" Target="../media/image629.png"/><Relationship Id="rId15" Type="http://schemas.openxmlformats.org/officeDocument/2006/relationships/image" Target="../media/image893.png"/><Relationship Id="rId23" Type="http://schemas.openxmlformats.org/officeDocument/2006/relationships/image" Target="../media/image24.png"/><Relationship Id="rId10" Type="http://schemas.openxmlformats.org/officeDocument/2006/relationships/image" Target="../media/image889.png"/><Relationship Id="rId19" Type="http://schemas.openxmlformats.org/officeDocument/2006/relationships/image" Target="../media/image896.png"/><Relationship Id="rId4" Type="http://schemas.openxmlformats.org/officeDocument/2006/relationships/image" Target="../media/image628.png"/><Relationship Id="rId9" Type="http://schemas.openxmlformats.org/officeDocument/2006/relationships/image" Target="../media/image537.png"/><Relationship Id="rId14" Type="http://schemas.openxmlformats.org/officeDocument/2006/relationships/image" Target="../media/image892.png"/><Relationship Id="rId22" Type="http://schemas.openxmlformats.org/officeDocument/2006/relationships/image" Target="../media/image8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2.png"/><Relationship Id="rId18" Type="http://schemas.openxmlformats.org/officeDocument/2006/relationships/image" Target="../media/image57.png"/><Relationship Id="rId26" Type="http://schemas.openxmlformats.org/officeDocument/2006/relationships/image" Target="../media/image116.png"/><Relationship Id="rId3" Type="http://schemas.openxmlformats.org/officeDocument/2006/relationships/hyperlink" Target="ovf(place(should))" TargetMode="External"/><Relationship Id="rId21" Type="http://schemas.openxmlformats.org/officeDocument/2006/relationships/image" Target="../media/image113.png"/><Relationship Id="rId7" Type="http://schemas.openxmlformats.org/officeDocument/2006/relationships/image" Target="../media/image28.png"/><Relationship Id="rId12" Type="http://schemas.openxmlformats.org/officeDocument/2006/relationships/image" Target="../media/image107.png"/><Relationship Id="rId17" Type="http://schemas.openxmlformats.org/officeDocument/2006/relationships/image" Target="../media/image110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9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106.png"/><Relationship Id="rId24" Type="http://schemas.openxmlformats.org/officeDocument/2006/relationships/image" Target="../media/image25.png"/><Relationship Id="rId5" Type="http://schemas.openxmlformats.org/officeDocument/2006/relationships/hyperlink" Target="ovf(place(could))" TargetMode="External"/><Relationship Id="rId15" Type="http://schemas.openxmlformats.org/officeDocument/2006/relationships/image" Target="../media/image39.png"/><Relationship Id="rId23" Type="http://schemas.openxmlformats.org/officeDocument/2006/relationships/image" Target="../media/image24.png"/><Relationship Id="rId10" Type="http://schemas.openxmlformats.org/officeDocument/2006/relationships/image" Target="../media/image105.png"/><Relationship Id="rId19" Type="http://schemas.openxmlformats.org/officeDocument/2006/relationships/image" Target="../media/image111.png"/><Relationship Id="rId4" Type="http://schemas.openxmlformats.org/officeDocument/2006/relationships/hyperlink" Target="ovf(place(would))" TargetMode="External"/><Relationship Id="rId9" Type="http://schemas.openxmlformats.org/officeDocument/2006/relationships/image" Target="../media/image81.png"/><Relationship Id="rId14" Type="http://schemas.openxmlformats.org/officeDocument/2006/relationships/image" Target="../media/image108.png"/><Relationship Id="rId22" Type="http://schemas.openxmlformats.org/officeDocument/2006/relationships/image" Target="../media/image114.png"/><Relationship Id="rId27" Type="http://schemas.openxmlformats.org/officeDocument/2006/relationships/image" Target="../media/image1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13" Type="http://schemas.openxmlformats.org/officeDocument/2006/relationships/image" Target="../media/image902.png"/><Relationship Id="rId3" Type="http://schemas.openxmlformats.org/officeDocument/2006/relationships/image" Target="../media/image28.png"/><Relationship Id="rId7" Type="http://schemas.openxmlformats.org/officeDocument/2006/relationships/image" Target="../media/image652.png"/><Relationship Id="rId12" Type="http://schemas.openxmlformats.org/officeDocument/2006/relationships/image" Target="../media/image90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0.png"/><Relationship Id="rId11" Type="http://schemas.openxmlformats.org/officeDocument/2006/relationships/image" Target="../media/image900.png"/><Relationship Id="rId5" Type="http://schemas.openxmlformats.org/officeDocument/2006/relationships/image" Target="../media/image645.png"/><Relationship Id="rId15" Type="http://schemas.openxmlformats.org/officeDocument/2006/relationships/image" Target="../media/image25.png"/><Relationship Id="rId10" Type="http://schemas.openxmlformats.org/officeDocument/2006/relationships/image" Target="../media/image641.png"/><Relationship Id="rId4" Type="http://schemas.openxmlformats.org/officeDocument/2006/relationships/image" Target="../media/image862.png"/><Relationship Id="rId9" Type="http://schemas.openxmlformats.org/officeDocument/2006/relationships/image" Target="../media/image572.png"/><Relationship Id="rId1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90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4.png"/><Relationship Id="rId5" Type="http://schemas.openxmlformats.org/officeDocument/2006/relationships/image" Target="../media/image903.png"/><Relationship Id="rId4" Type="http://schemas.openxmlformats.org/officeDocument/2006/relationships/image" Target="../media/image108.png"/><Relationship Id="rId9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image" Target="../media/image614.png"/><Relationship Id="rId3" Type="http://schemas.openxmlformats.org/officeDocument/2006/relationships/image" Target="../media/image28.png"/><Relationship Id="rId7" Type="http://schemas.openxmlformats.org/officeDocument/2006/relationships/image" Target="../media/image553.png"/><Relationship Id="rId12" Type="http://schemas.openxmlformats.org/officeDocument/2006/relationships/image" Target="../media/image677.png"/><Relationship Id="rId2" Type="http://schemas.openxmlformats.org/officeDocument/2006/relationships/slide" Target="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9.png"/><Relationship Id="rId11" Type="http://schemas.openxmlformats.org/officeDocument/2006/relationships/image" Target="../media/image654.png"/><Relationship Id="rId5" Type="http://schemas.openxmlformats.org/officeDocument/2006/relationships/image" Target="../media/image873.png"/><Relationship Id="rId15" Type="http://schemas.openxmlformats.org/officeDocument/2006/relationships/image" Target="../media/image24.png"/><Relationship Id="rId10" Type="http://schemas.openxmlformats.org/officeDocument/2006/relationships/image" Target="../media/image690.png"/><Relationship Id="rId4" Type="http://schemas.openxmlformats.org/officeDocument/2006/relationships/slide" Target="slide78.xml"/><Relationship Id="rId9" Type="http://schemas.openxmlformats.org/officeDocument/2006/relationships/slide" Target="slide58.xml"/><Relationship Id="rId14" Type="http://schemas.openxmlformats.org/officeDocument/2006/relationships/image" Target="../media/image6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13" Type="http://schemas.openxmlformats.org/officeDocument/2006/relationships/image" Target="../media/image909.png"/><Relationship Id="rId18" Type="http://schemas.openxmlformats.org/officeDocument/2006/relationships/image" Target="../media/image913.png"/><Relationship Id="rId3" Type="http://schemas.openxmlformats.org/officeDocument/2006/relationships/slide" Target="slide1.xml"/><Relationship Id="rId21" Type="http://schemas.openxmlformats.org/officeDocument/2006/relationships/image" Target="../media/image915.png"/><Relationship Id="rId7" Type="http://schemas.openxmlformats.org/officeDocument/2006/relationships/slide" Target="slide84.xml"/><Relationship Id="rId12" Type="http://schemas.openxmlformats.org/officeDocument/2006/relationships/image" Target="../media/image908.png"/><Relationship Id="rId17" Type="http://schemas.openxmlformats.org/officeDocument/2006/relationships/image" Target="../media/image91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11.png"/><Relationship Id="rId20" Type="http://schemas.openxmlformats.org/officeDocument/2006/relationships/image" Target="../media/image9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5.xml"/><Relationship Id="rId11" Type="http://schemas.openxmlformats.org/officeDocument/2006/relationships/image" Target="../media/image552.png"/><Relationship Id="rId24" Type="http://schemas.openxmlformats.org/officeDocument/2006/relationships/image" Target="../media/image25.png"/><Relationship Id="rId5" Type="http://schemas.openxmlformats.org/officeDocument/2006/relationships/image" Target="../media/image7.png"/><Relationship Id="rId15" Type="http://schemas.openxmlformats.org/officeDocument/2006/relationships/image" Target="../media/image583.png"/><Relationship Id="rId23" Type="http://schemas.openxmlformats.org/officeDocument/2006/relationships/image" Target="../media/image24.png"/><Relationship Id="rId10" Type="http://schemas.openxmlformats.org/officeDocument/2006/relationships/image" Target="../media/image907.png"/><Relationship Id="rId19" Type="http://schemas.openxmlformats.org/officeDocument/2006/relationships/image" Target="../media/image755.png"/><Relationship Id="rId4" Type="http://schemas.openxmlformats.org/officeDocument/2006/relationships/image" Target="../media/image28.png"/><Relationship Id="rId9" Type="http://schemas.openxmlformats.org/officeDocument/2006/relationships/image" Target="../media/image906.png"/><Relationship Id="rId14" Type="http://schemas.openxmlformats.org/officeDocument/2006/relationships/image" Target="../media/image910.png"/><Relationship Id="rId22" Type="http://schemas.openxmlformats.org/officeDocument/2006/relationships/image" Target="../media/image91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28.png"/><Relationship Id="rId7" Type="http://schemas.openxmlformats.org/officeDocument/2006/relationships/image" Target="../media/image91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8.png"/><Relationship Id="rId11" Type="http://schemas.openxmlformats.org/officeDocument/2006/relationships/image" Target="../media/image25.png"/><Relationship Id="rId5" Type="http://schemas.openxmlformats.org/officeDocument/2006/relationships/image" Target="../media/image917.png"/><Relationship Id="rId10" Type="http://schemas.openxmlformats.org/officeDocument/2006/relationships/image" Target="../media/image24.png"/><Relationship Id="rId4" Type="http://schemas.openxmlformats.org/officeDocument/2006/relationships/image" Target="../media/image906.png"/><Relationship Id="rId9" Type="http://schemas.openxmlformats.org/officeDocument/2006/relationships/image" Target="../media/image75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4.png"/><Relationship Id="rId13" Type="http://schemas.openxmlformats.org/officeDocument/2006/relationships/image" Target="../media/image928.png"/><Relationship Id="rId3" Type="http://schemas.openxmlformats.org/officeDocument/2006/relationships/image" Target="../media/image28.png"/><Relationship Id="rId7" Type="http://schemas.openxmlformats.org/officeDocument/2006/relationships/image" Target="../media/image907.png"/><Relationship Id="rId12" Type="http://schemas.openxmlformats.org/officeDocument/2006/relationships/image" Target="../media/image59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3.png"/><Relationship Id="rId11" Type="http://schemas.openxmlformats.org/officeDocument/2006/relationships/image" Target="../media/image927.png"/><Relationship Id="rId5" Type="http://schemas.openxmlformats.org/officeDocument/2006/relationships/image" Target="../media/image922.png"/><Relationship Id="rId15" Type="http://schemas.openxmlformats.org/officeDocument/2006/relationships/image" Target="../media/image25.png"/><Relationship Id="rId10" Type="http://schemas.openxmlformats.org/officeDocument/2006/relationships/image" Target="../media/image926.png"/><Relationship Id="rId4" Type="http://schemas.openxmlformats.org/officeDocument/2006/relationships/image" Target="../media/image921.png"/><Relationship Id="rId9" Type="http://schemas.openxmlformats.org/officeDocument/2006/relationships/image" Target="../media/image925.png"/><Relationship Id="rId14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9.png"/><Relationship Id="rId13" Type="http://schemas.openxmlformats.org/officeDocument/2006/relationships/image" Target="../media/image930.png"/><Relationship Id="rId18" Type="http://schemas.openxmlformats.org/officeDocument/2006/relationships/image" Target="../media/image933.png"/><Relationship Id="rId3" Type="http://schemas.openxmlformats.org/officeDocument/2006/relationships/slide" Target="slide1.xml"/><Relationship Id="rId21" Type="http://schemas.openxmlformats.org/officeDocument/2006/relationships/image" Target="../media/image25.png"/><Relationship Id="rId7" Type="http://schemas.openxmlformats.org/officeDocument/2006/relationships/image" Target="../media/image924.png"/><Relationship Id="rId12" Type="http://schemas.openxmlformats.org/officeDocument/2006/relationships/image" Target="../media/image926.png"/><Relationship Id="rId17" Type="http://schemas.openxmlformats.org/officeDocument/2006/relationships/image" Target="../media/image932.png"/><Relationship Id="rId2" Type="http://schemas.openxmlformats.org/officeDocument/2006/relationships/slide" Target="slide87.xml"/><Relationship Id="rId16" Type="http://schemas.openxmlformats.org/officeDocument/2006/relationships/image" Target="../media/image927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2.png"/><Relationship Id="rId11" Type="http://schemas.openxmlformats.org/officeDocument/2006/relationships/image" Target="../media/image108.png"/><Relationship Id="rId5" Type="http://schemas.openxmlformats.org/officeDocument/2006/relationships/image" Target="../media/image907.png"/><Relationship Id="rId15" Type="http://schemas.openxmlformats.org/officeDocument/2006/relationships/image" Target="../media/image925.png"/><Relationship Id="rId10" Type="http://schemas.openxmlformats.org/officeDocument/2006/relationships/image" Target="../media/image906.png"/><Relationship Id="rId19" Type="http://schemas.openxmlformats.org/officeDocument/2006/relationships/image" Target="../media/image54.png"/><Relationship Id="rId4" Type="http://schemas.openxmlformats.org/officeDocument/2006/relationships/image" Target="../media/image28.png"/><Relationship Id="rId9" Type="http://schemas.openxmlformats.org/officeDocument/2006/relationships/image" Target="../media/image594.png"/><Relationship Id="rId14" Type="http://schemas.openxmlformats.org/officeDocument/2006/relationships/image" Target="../media/image93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7.png"/><Relationship Id="rId13" Type="http://schemas.openxmlformats.org/officeDocument/2006/relationships/image" Target="../media/image942.png"/><Relationship Id="rId1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936.png"/><Relationship Id="rId12" Type="http://schemas.openxmlformats.org/officeDocument/2006/relationships/image" Target="../media/image941.png"/><Relationship Id="rId17" Type="http://schemas.openxmlformats.org/officeDocument/2006/relationships/image" Target="../media/image24.png"/><Relationship Id="rId2" Type="http://schemas.openxmlformats.org/officeDocument/2006/relationships/slide" Target="slide1.xml"/><Relationship Id="rId16" Type="http://schemas.openxmlformats.org/officeDocument/2006/relationships/image" Target="../media/image9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5.png"/><Relationship Id="rId11" Type="http://schemas.openxmlformats.org/officeDocument/2006/relationships/image" Target="../media/image940.png"/><Relationship Id="rId5" Type="http://schemas.openxmlformats.org/officeDocument/2006/relationships/image" Target="../media/image934.png"/><Relationship Id="rId15" Type="http://schemas.openxmlformats.org/officeDocument/2006/relationships/image" Target="../media/image944.png"/><Relationship Id="rId10" Type="http://schemas.openxmlformats.org/officeDocument/2006/relationships/image" Target="../media/image939.png"/><Relationship Id="rId4" Type="http://schemas.openxmlformats.org/officeDocument/2006/relationships/image" Target="../media/image925.png"/><Relationship Id="rId9" Type="http://schemas.openxmlformats.org/officeDocument/2006/relationships/image" Target="../media/image938.png"/><Relationship Id="rId14" Type="http://schemas.openxmlformats.org/officeDocument/2006/relationships/image" Target="../media/image94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46.png"/><Relationship Id="rId18" Type="http://schemas.openxmlformats.org/officeDocument/2006/relationships/image" Target="../media/image344.png"/><Relationship Id="rId26" Type="http://schemas.openxmlformats.org/officeDocument/2006/relationships/image" Target="../media/image55.png"/><Relationship Id="rId3" Type="http://schemas.openxmlformats.org/officeDocument/2006/relationships/slide" Target="slide89.xml"/><Relationship Id="rId21" Type="http://schemas.openxmlformats.org/officeDocument/2006/relationships/image" Target="../media/image950.png"/><Relationship Id="rId7" Type="http://schemas.openxmlformats.org/officeDocument/2006/relationships/image" Target="../media/image28.png"/><Relationship Id="rId12" Type="http://schemas.openxmlformats.org/officeDocument/2006/relationships/image" Target="../media/image508.png"/><Relationship Id="rId17" Type="http://schemas.openxmlformats.org/officeDocument/2006/relationships/image" Target="../media/image108.png"/><Relationship Id="rId25" Type="http://schemas.openxmlformats.org/officeDocument/2006/relationships/image" Target="../media/image362.png"/><Relationship Id="rId2" Type="http://schemas.openxmlformats.org/officeDocument/2006/relationships/slide" Target="slide90.xml"/><Relationship Id="rId16" Type="http://schemas.openxmlformats.org/officeDocument/2006/relationships/image" Target="../media/image948.png"/><Relationship Id="rId20" Type="http://schemas.openxmlformats.org/officeDocument/2006/relationships/image" Target="../media/image949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945.png"/><Relationship Id="rId24" Type="http://schemas.openxmlformats.org/officeDocument/2006/relationships/image" Target="../media/image951.png"/><Relationship Id="rId5" Type="http://schemas.openxmlformats.org/officeDocument/2006/relationships/slide" Target="slide91.xml"/><Relationship Id="rId15" Type="http://schemas.openxmlformats.org/officeDocument/2006/relationships/image" Target="../media/image370.png"/><Relationship Id="rId23" Type="http://schemas.openxmlformats.org/officeDocument/2006/relationships/image" Target="../media/image202.png"/><Relationship Id="rId28" Type="http://schemas.openxmlformats.org/officeDocument/2006/relationships/image" Target="../media/image25.png"/><Relationship Id="rId10" Type="http://schemas.openxmlformats.org/officeDocument/2006/relationships/image" Target="../media/image357.png"/><Relationship Id="rId19" Type="http://schemas.openxmlformats.org/officeDocument/2006/relationships/image" Target="../media/image628.png"/><Relationship Id="rId4" Type="http://schemas.openxmlformats.org/officeDocument/2006/relationships/hyperlink" Target="ovf(unfinnished())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947.png"/><Relationship Id="rId22" Type="http://schemas.openxmlformats.org/officeDocument/2006/relationships/image" Target="../media/image201.png"/><Relationship Id="rId27" Type="http://schemas.openxmlformats.org/officeDocument/2006/relationships/image" Target="../media/image2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2.png"/><Relationship Id="rId13" Type="http://schemas.openxmlformats.org/officeDocument/2006/relationships/image" Target="../media/image624.png"/><Relationship Id="rId1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122.png"/><Relationship Id="rId12" Type="http://schemas.openxmlformats.org/officeDocument/2006/relationships/image" Target="../media/image954.png"/><Relationship Id="rId17" Type="http://schemas.openxmlformats.org/officeDocument/2006/relationships/image" Target="../media/image370.png"/><Relationship Id="rId2" Type="http://schemas.openxmlformats.org/officeDocument/2006/relationships/slide" Target="slide1.xml"/><Relationship Id="rId16" Type="http://schemas.openxmlformats.org/officeDocument/2006/relationships/image" Target="../media/image9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11" Type="http://schemas.openxmlformats.org/officeDocument/2006/relationships/image" Target="../media/image12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10" Type="http://schemas.openxmlformats.org/officeDocument/2006/relationships/image" Target="../media/image953.png"/><Relationship Id="rId19" Type="http://schemas.openxmlformats.org/officeDocument/2006/relationships/image" Target="../media/image25.png"/><Relationship Id="rId4" Type="http://schemas.openxmlformats.org/officeDocument/2006/relationships/image" Target="../media/image945.png"/><Relationship Id="rId9" Type="http://schemas.openxmlformats.org/officeDocument/2006/relationships/image" Target="../media/image378.png"/><Relationship Id="rId14" Type="http://schemas.openxmlformats.org/officeDocument/2006/relationships/image" Target="../media/image19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image" Target="../media/image127.png"/><Relationship Id="rId39" Type="http://schemas.openxmlformats.org/officeDocument/2006/relationships/image" Target="../media/image139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7" Type="http://schemas.openxmlformats.org/officeDocument/2006/relationships/slide" Target="slide28.xml"/><Relationship Id="rId2" Type="http://schemas.openxmlformats.org/officeDocument/2006/relationships/slide" Target="slide12.xml"/><Relationship Id="rId16" Type="http://schemas.openxmlformats.org/officeDocument/2006/relationships/image" Target="../media/image118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37" Type="http://schemas.openxmlformats.org/officeDocument/2006/relationships/image" Target="../media/image28.png"/><Relationship Id="rId40" Type="http://schemas.openxmlformats.org/officeDocument/2006/relationships/image" Target="../media/image24.png"/><Relationship Id="rId5" Type="http://schemas.openxmlformats.org/officeDocument/2006/relationships/slide" Target="slide24.xml"/><Relationship Id="rId15" Type="http://schemas.openxmlformats.org/officeDocument/2006/relationships/image" Target="../media/image22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10" Type="http://schemas.openxmlformats.org/officeDocument/2006/relationships/slide" Target="slide18.xml"/><Relationship Id="rId19" Type="http://schemas.openxmlformats.org/officeDocument/2006/relationships/image" Target="../media/image120.png"/><Relationship Id="rId31" Type="http://schemas.openxmlformats.org/officeDocument/2006/relationships/image" Target="../media/image132.png"/><Relationship Id="rId4" Type="http://schemas.openxmlformats.org/officeDocument/2006/relationships/slide" Target="slide1.xml"/><Relationship Id="rId9" Type="http://schemas.openxmlformats.org/officeDocument/2006/relationships/slide" Target="slide4.xml"/><Relationship Id="rId14" Type="http://schemas.openxmlformats.org/officeDocument/2006/relationships/slide" Target="slide17.xml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8" Type="http://schemas.openxmlformats.org/officeDocument/2006/relationships/slide" Target="slide10.xml"/><Relationship Id="rId3" Type="http://schemas.openxmlformats.org/officeDocument/2006/relationships/slide" Target="slide23.xml"/><Relationship Id="rId12" Type="http://schemas.openxmlformats.org/officeDocument/2006/relationships/slide" Target="slide11.xml"/><Relationship Id="rId17" Type="http://schemas.openxmlformats.org/officeDocument/2006/relationships/image" Target="../media/image119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13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8.png"/><Relationship Id="rId13" Type="http://schemas.openxmlformats.org/officeDocument/2006/relationships/image" Target="../media/image961.png"/><Relationship Id="rId3" Type="http://schemas.openxmlformats.org/officeDocument/2006/relationships/image" Target="../media/image28.png"/><Relationship Id="rId7" Type="http://schemas.openxmlformats.org/officeDocument/2006/relationships/image" Target="../media/image957.png"/><Relationship Id="rId12" Type="http://schemas.openxmlformats.org/officeDocument/2006/relationships/image" Target="../media/image96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6.png"/><Relationship Id="rId11" Type="http://schemas.openxmlformats.org/officeDocument/2006/relationships/image" Target="../media/image635.png"/><Relationship Id="rId5" Type="http://schemas.openxmlformats.org/officeDocument/2006/relationships/image" Target="../media/image954.png"/><Relationship Id="rId15" Type="http://schemas.openxmlformats.org/officeDocument/2006/relationships/image" Target="../media/image25.png"/><Relationship Id="rId10" Type="http://schemas.openxmlformats.org/officeDocument/2006/relationships/image" Target="../media/image619.png"/><Relationship Id="rId4" Type="http://schemas.openxmlformats.org/officeDocument/2006/relationships/image" Target="../media/image55.png"/><Relationship Id="rId9" Type="http://schemas.openxmlformats.org/officeDocument/2006/relationships/image" Target="../media/image959.png"/><Relationship Id="rId14" Type="http://schemas.openxmlformats.org/officeDocument/2006/relationships/image" Target="../media/image2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7.png"/><Relationship Id="rId13" Type="http://schemas.openxmlformats.org/officeDocument/2006/relationships/image" Target="../media/image963.png"/><Relationship Id="rId18" Type="http://schemas.openxmlformats.org/officeDocument/2006/relationships/image" Target="../media/image39.png"/><Relationship Id="rId3" Type="http://schemas.openxmlformats.org/officeDocument/2006/relationships/image" Target="../media/image28.png"/><Relationship Id="rId21" Type="http://schemas.openxmlformats.org/officeDocument/2006/relationships/image" Target="../media/image24.png"/><Relationship Id="rId7" Type="http://schemas.openxmlformats.org/officeDocument/2006/relationships/image" Target="../media/image860.png"/><Relationship Id="rId12" Type="http://schemas.openxmlformats.org/officeDocument/2006/relationships/image" Target="../media/image866.png"/><Relationship Id="rId17" Type="http://schemas.openxmlformats.org/officeDocument/2006/relationships/image" Target="../media/image790.png"/><Relationship Id="rId2" Type="http://schemas.openxmlformats.org/officeDocument/2006/relationships/slide" Target="slide1.xml"/><Relationship Id="rId16" Type="http://schemas.openxmlformats.org/officeDocument/2006/relationships/image" Target="../media/image965.png"/><Relationship Id="rId20" Type="http://schemas.openxmlformats.org/officeDocument/2006/relationships/image" Target="../media/image9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3.png"/><Relationship Id="rId11" Type="http://schemas.openxmlformats.org/officeDocument/2006/relationships/image" Target="../media/image962.png"/><Relationship Id="rId5" Type="http://schemas.openxmlformats.org/officeDocument/2006/relationships/image" Target="../media/image854.png"/><Relationship Id="rId15" Type="http://schemas.openxmlformats.org/officeDocument/2006/relationships/image" Target="../media/image964.png"/><Relationship Id="rId10" Type="http://schemas.openxmlformats.org/officeDocument/2006/relationships/image" Target="../media/image623.png"/><Relationship Id="rId19" Type="http://schemas.openxmlformats.org/officeDocument/2006/relationships/image" Target="../media/image6.png"/><Relationship Id="rId4" Type="http://schemas.openxmlformats.org/officeDocument/2006/relationships/image" Target="../media/image848.png"/><Relationship Id="rId9" Type="http://schemas.openxmlformats.org/officeDocument/2006/relationships/image" Target="../media/image135.png"/><Relationship Id="rId14" Type="http://schemas.openxmlformats.org/officeDocument/2006/relationships/image" Target="../media/image202.png"/><Relationship Id="rId22" Type="http://schemas.openxmlformats.org/officeDocument/2006/relationships/image" Target="../media/image2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67.png"/><Relationship Id="rId18" Type="http://schemas.openxmlformats.org/officeDocument/2006/relationships/image" Target="../media/image825.png"/><Relationship Id="rId3" Type="http://schemas.openxmlformats.org/officeDocument/2006/relationships/slide" Target="slide95.xml"/><Relationship Id="rId21" Type="http://schemas.openxmlformats.org/officeDocument/2006/relationships/image" Target="../media/image9.png"/><Relationship Id="rId7" Type="http://schemas.openxmlformats.org/officeDocument/2006/relationships/slide" Target="slide94.xml"/><Relationship Id="rId12" Type="http://schemas.openxmlformats.org/officeDocument/2006/relationships/image" Target="../media/image402.png"/><Relationship Id="rId17" Type="http://schemas.openxmlformats.org/officeDocument/2006/relationships/image" Target="../media/image969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851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61.png"/><Relationship Id="rId5" Type="http://schemas.openxmlformats.org/officeDocument/2006/relationships/hyperlink" Target="ovf(place(I%20want),open(I%20want))" TargetMode="External"/><Relationship Id="rId15" Type="http://schemas.openxmlformats.org/officeDocument/2006/relationships/image" Target="../media/image968.png"/><Relationship Id="rId23" Type="http://schemas.openxmlformats.org/officeDocument/2006/relationships/image" Target="../media/image25.png"/><Relationship Id="rId10" Type="http://schemas.openxmlformats.org/officeDocument/2006/relationships/slide" Target="slide7.xml"/><Relationship Id="rId19" Type="http://schemas.openxmlformats.org/officeDocument/2006/relationships/image" Target="../media/image604.png"/><Relationship Id="rId4" Type="http://schemas.openxmlformats.org/officeDocument/2006/relationships/slide" Target="slide93.xml"/><Relationship Id="rId9" Type="http://schemas.openxmlformats.org/officeDocument/2006/relationships/image" Target="../media/image423.png"/><Relationship Id="rId14" Type="http://schemas.openxmlformats.org/officeDocument/2006/relationships/image" Target="../media/image953.png"/><Relationship Id="rId22" Type="http://schemas.openxmlformats.org/officeDocument/2006/relationships/image" Target="../media/image2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13" Type="http://schemas.openxmlformats.org/officeDocument/2006/relationships/image" Target="../media/image500.png"/><Relationship Id="rId1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496.png"/><Relationship Id="rId12" Type="http://schemas.openxmlformats.org/officeDocument/2006/relationships/image" Target="../media/image504.png"/><Relationship Id="rId17" Type="http://schemas.openxmlformats.org/officeDocument/2006/relationships/image" Target="../media/image24.png"/><Relationship Id="rId2" Type="http://schemas.openxmlformats.org/officeDocument/2006/relationships/slide" Target="slide1.xml"/><Relationship Id="rId16" Type="http://schemas.openxmlformats.org/officeDocument/2006/relationships/image" Target="../media/image4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0.png"/><Relationship Id="rId11" Type="http://schemas.openxmlformats.org/officeDocument/2006/relationships/image" Target="../media/image502.png"/><Relationship Id="rId5" Type="http://schemas.openxmlformats.org/officeDocument/2006/relationships/image" Target="../media/image851.png"/><Relationship Id="rId15" Type="http://schemas.openxmlformats.org/officeDocument/2006/relationships/image" Target="../media/image501.png"/><Relationship Id="rId10" Type="http://schemas.openxmlformats.org/officeDocument/2006/relationships/image" Target="../media/image497.png"/><Relationship Id="rId4" Type="http://schemas.openxmlformats.org/officeDocument/2006/relationships/image" Target="../media/image604.png"/><Relationship Id="rId9" Type="http://schemas.openxmlformats.org/officeDocument/2006/relationships/image" Target="../media/image503.png"/><Relationship Id="rId14" Type="http://schemas.openxmlformats.org/officeDocument/2006/relationships/image" Target="../media/image49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7.png"/><Relationship Id="rId3" Type="http://schemas.openxmlformats.org/officeDocument/2006/relationships/image" Target="../media/image28.png"/><Relationship Id="rId7" Type="http://schemas.openxmlformats.org/officeDocument/2006/relationships/image" Target="../media/image953.png"/><Relationship Id="rId12" Type="http://schemas.openxmlformats.org/officeDocument/2006/relationships/image" Target="../media/image2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ovf(blank())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970.png"/><Relationship Id="rId10" Type="http://schemas.openxmlformats.org/officeDocument/2006/relationships/image" Target="../media/image972.png"/><Relationship Id="rId4" Type="http://schemas.openxmlformats.org/officeDocument/2006/relationships/image" Target="../media/image604.png"/><Relationship Id="rId9" Type="http://schemas.openxmlformats.org/officeDocument/2006/relationships/image" Target="../media/image97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3" Type="http://schemas.openxmlformats.org/officeDocument/2006/relationships/slide" Target="slide1.xml"/><Relationship Id="rId7" Type="http://schemas.openxmlformats.org/officeDocument/2006/relationships/image" Target="../media/image967.png"/><Relationship Id="rId12" Type="http://schemas.openxmlformats.org/officeDocument/2006/relationships/image" Target="../media/image25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0.png"/><Relationship Id="rId11" Type="http://schemas.openxmlformats.org/officeDocument/2006/relationships/image" Target="../media/image24.png"/><Relationship Id="rId5" Type="http://schemas.openxmlformats.org/officeDocument/2006/relationships/image" Target="../media/image604.png"/><Relationship Id="rId10" Type="http://schemas.openxmlformats.org/officeDocument/2006/relationships/image" Target="../media/image975.png"/><Relationship Id="rId4" Type="http://schemas.openxmlformats.org/officeDocument/2006/relationships/image" Target="../media/image28.png"/><Relationship Id="rId9" Type="http://schemas.openxmlformats.org/officeDocument/2006/relationships/image" Target="../media/image97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ovf(blank())" TargetMode="External"/><Relationship Id="rId7" Type="http://schemas.openxmlformats.org/officeDocument/2006/relationships/image" Target="../media/image24.png"/><Relationship Id="rId2" Type="http://schemas.openxmlformats.org/officeDocument/2006/relationships/hyperlink" Target="blank(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9.png"/><Relationship Id="rId5" Type="http://schemas.openxmlformats.org/officeDocument/2006/relationships/image" Target="../media/image28.png"/><Relationship Id="rId4" Type="http://schemas.openxmlformats.org/officeDocument/2006/relationships/slide" Target="slide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975.png"/><Relationship Id="rId4" Type="http://schemas.openxmlformats.org/officeDocument/2006/relationships/image" Target="../media/image97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47.png"/><Relationship Id="rId18" Type="http://schemas.openxmlformats.org/officeDocument/2006/relationships/image" Target="../media/image135.png"/><Relationship Id="rId3" Type="http://schemas.openxmlformats.org/officeDocument/2006/relationships/image" Target="../media/image28.png"/><Relationship Id="rId21" Type="http://schemas.openxmlformats.org/officeDocument/2006/relationships/image" Target="../media/image24.png"/><Relationship Id="rId7" Type="http://schemas.openxmlformats.org/officeDocument/2006/relationships/image" Target="../media/image526.png"/><Relationship Id="rId12" Type="http://schemas.openxmlformats.org/officeDocument/2006/relationships/image" Target="../media/image505.png"/><Relationship Id="rId17" Type="http://schemas.openxmlformats.org/officeDocument/2006/relationships/image" Target="../media/image55.png"/><Relationship Id="rId2" Type="http://schemas.openxmlformats.org/officeDocument/2006/relationships/slide" Target="slide1.xml"/><Relationship Id="rId16" Type="http://schemas.openxmlformats.org/officeDocument/2006/relationships/image" Target="../media/image342.png"/><Relationship Id="rId20" Type="http://schemas.openxmlformats.org/officeDocument/2006/relationships/image" Target="../media/image9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5.png"/><Relationship Id="rId11" Type="http://schemas.openxmlformats.org/officeDocument/2006/relationships/image" Target="../media/image402.png"/><Relationship Id="rId5" Type="http://schemas.openxmlformats.org/officeDocument/2006/relationships/image" Target="../media/image531.png"/><Relationship Id="rId15" Type="http://schemas.openxmlformats.org/officeDocument/2006/relationships/image" Target="../media/image557.png"/><Relationship Id="rId23" Type="http://schemas.openxmlformats.org/officeDocument/2006/relationships/image" Target="../media/image23.png"/><Relationship Id="rId10" Type="http://schemas.openxmlformats.org/officeDocument/2006/relationships/image" Target="../media/image61.png"/><Relationship Id="rId19" Type="http://schemas.openxmlformats.org/officeDocument/2006/relationships/image" Target="../media/image628.png"/><Relationship Id="rId4" Type="http://schemas.openxmlformats.org/officeDocument/2006/relationships/image" Target="../media/image530.png"/><Relationship Id="rId9" Type="http://schemas.openxmlformats.org/officeDocument/2006/relationships/slide" Target="slide100.xml"/><Relationship Id="rId14" Type="http://schemas.openxmlformats.org/officeDocument/2006/relationships/image" Target="../media/image968.png"/><Relationship Id="rId22" Type="http://schemas.openxmlformats.org/officeDocument/2006/relationships/image" Target="../media/image2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920.png"/><Relationship Id="rId18" Type="http://schemas.openxmlformats.org/officeDocument/2006/relationships/image" Target="../media/image33.png"/><Relationship Id="rId26" Type="http://schemas.openxmlformats.org/officeDocument/2006/relationships/image" Target="../media/image24.png"/><Relationship Id="rId3" Type="http://schemas.openxmlformats.org/officeDocument/2006/relationships/hyperlink" Target="ovf(place(%22I'd%20like%20to%20call%22),open(friends))" TargetMode="External"/><Relationship Id="rId21" Type="http://schemas.openxmlformats.org/officeDocument/2006/relationships/image" Target="../media/image400.png"/><Relationship Id="rId7" Type="http://schemas.openxmlformats.org/officeDocument/2006/relationships/slide" Target="slide8.xml"/><Relationship Id="rId12" Type="http://schemas.openxmlformats.org/officeDocument/2006/relationships/image" Target="../media/image39.png"/><Relationship Id="rId17" Type="http://schemas.openxmlformats.org/officeDocument/2006/relationships/image" Target="../media/image54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80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9.png"/><Relationship Id="rId11" Type="http://schemas.openxmlformats.org/officeDocument/2006/relationships/image" Target="../media/image108.png"/><Relationship Id="rId24" Type="http://schemas.openxmlformats.org/officeDocument/2006/relationships/image" Target="../media/image534.png"/><Relationship Id="rId5" Type="http://schemas.openxmlformats.org/officeDocument/2006/relationships/image" Target="../media/image28.png"/><Relationship Id="rId15" Type="http://schemas.openxmlformats.org/officeDocument/2006/relationships/image" Target="../media/image512.png"/><Relationship Id="rId23" Type="http://schemas.openxmlformats.org/officeDocument/2006/relationships/image" Target="../media/image506.png"/><Relationship Id="rId28" Type="http://schemas.openxmlformats.org/officeDocument/2006/relationships/image" Target="../media/image17.png"/><Relationship Id="rId10" Type="http://schemas.openxmlformats.org/officeDocument/2006/relationships/image" Target="../media/image976.png"/><Relationship Id="rId19" Type="http://schemas.openxmlformats.org/officeDocument/2006/relationships/image" Target="../media/image550.png"/><Relationship Id="rId4" Type="http://schemas.openxmlformats.org/officeDocument/2006/relationships/slide" Target="slide1.xml"/><Relationship Id="rId9" Type="http://schemas.openxmlformats.org/officeDocument/2006/relationships/image" Target="../media/image968.png"/><Relationship Id="rId14" Type="http://schemas.openxmlformats.org/officeDocument/2006/relationships/image" Target="../media/image83.png"/><Relationship Id="rId22" Type="http://schemas.openxmlformats.org/officeDocument/2006/relationships/image" Target="../media/image977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4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5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6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9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10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1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4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5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6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7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8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1640" y="3228928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8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" name="CustomShape 38">
            <a:extLst>
              <a:ext uri="{FF2B5EF4-FFF2-40B4-BE49-F238E27FC236}">
                <a16:creationId xmlns:a16="http://schemas.microsoft.com/office/drawing/2014/main" id="{D6124367-5EB8-884E-9D97-4587F77C38C5}"/>
              </a:ext>
            </a:extLst>
          </p:cNvPr>
          <p:cNvSpPr/>
          <p:nvPr/>
        </p:nvSpPr>
        <p:spPr>
          <a:xfrm>
            <a:off x="168585" y="5615928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Clear</a:t>
            </a:r>
            <a:endParaRPr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E9BED3F-20D8-CD11-167C-48B7FFCAE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589080" cy="58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lear Icon 2801799">
            <a:extLst>
              <a:ext uri="{FF2B5EF4-FFF2-40B4-BE49-F238E27FC236}">
                <a16:creationId xmlns:a16="http://schemas.microsoft.com/office/drawing/2014/main" id="{26A50A45-2390-C993-F87A-0DE0424D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020" y="5689800"/>
            <a:ext cx="1134720" cy="11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lete Icon 4652557">
            <a:extLst>
              <a:ext uri="{FF2B5EF4-FFF2-40B4-BE49-F238E27FC236}">
                <a16:creationId xmlns:a16="http://schemas.microsoft.com/office/drawing/2014/main" id="{17FF29CE-4BBD-CB88-31BD-9EA76AB3B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19" y="5699880"/>
            <a:ext cx="1179701" cy="117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breakfast</a:t>
            </a:r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vegetables</a:t>
            </a:r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Fizzy drinks</a:t>
            </a:r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milkshake</a:t>
            </a:r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25520" y="307764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65600" y="4167163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93727" y="589608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18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9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33" y="1934421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38" y="4337280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60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E179D9-9BED-1B41-A8C7-45B71598D6B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11" y="1790300"/>
            <a:ext cx="1168400" cy="88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292A20-E951-8247-A9DA-3887E49DEA7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40" y="3137130"/>
            <a:ext cx="1016000" cy="927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52646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B506E-13B4-D74C-B49D-03FED64FD45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60" y="4471830"/>
            <a:ext cx="96520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777A6-5E32-724D-86A5-AD4A548D8C1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82" y="3102780"/>
            <a:ext cx="827760" cy="82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</a:t>
            </a:r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potato</a:t>
            </a:r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/>
              <a:t>Describing drinks</a:t>
            </a:r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>
            <a:hlinkClick r:id="rId3"/>
          </p:cNvPr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>
            <a:hlinkClick r:id="rId4" action="ppaction://hlinksldjump"/>
          </p:cNvPr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>
            <a:hlinkClick r:id="rId5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8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9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10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11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2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3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4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5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4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6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7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8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3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9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20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21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2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Snacks/pudding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sauces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</a:t>
            </a:r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juice</a:t>
            </a:r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/>
              <a:t>cooking words</a:t>
            </a:r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equipment</a:t>
            </a:r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/>
              <a:t>friends</a:t>
            </a:r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</a:t>
            </a:r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>
            <a:hlinkClick r:id="rId3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4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5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6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7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9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0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1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2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3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4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5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6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7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8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9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0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1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2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3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4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5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6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7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8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9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0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care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dont</a:t>
            </a:r>
            <a:r>
              <a:rPr lang="en-US" dirty="0"/>
              <a:t> feel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/>
              <a:t>Position words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words</a:t>
            </a:r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22" action="ppaction://hlinksldjump"/>
          </p:cNvPr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3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21" action="ppaction://hlinksldjump"/>
          </p:cNvPr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</a:t>
            </a:r>
            <a:r>
              <a:rPr lang="en-GB" dirty="0" err="1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/>
              <a:t>More action words</a:t>
            </a:r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/>
              <a:t>yet more action words </a:t>
            </a:r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</a:t>
            </a:r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feelings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opposites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2">
            <a:extLst>
              <a:ext uri="{FF2B5EF4-FFF2-40B4-BE49-F238E27FC236}">
                <a16:creationId xmlns:a16="http://schemas.microsoft.com/office/drawing/2014/main" id="{94E50517-FB8B-6947-AF8C-52B0831C583D}"/>
              </a:ext>
            </a:extLst>
          </p:cNvPr>
          <p:cNvSpPr/>
          <p:nvPr/>
        </p:nvSpPr>
        <p:spPr>
          <a:xfrm>
            <a:off x="1981318" y="4170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2">
            <a:extLst>
              <a:ext uri="{FF2B5EF4-FFF2-40B4-BE49-F238E27FC236}">
                <a16:creationId xmlns:a16="http://schemas.microsoft.com/office/drawing/2014/main" id="{8A834D75-2080-8643-B388-0B78BCC355E7}"/>
              </a:ext>
            </a:extLst>
          </p:cNvPr>
          <p:cNvSpPr/>
          <p:nvPr/>
        </p:nvSpPr>
        <p:spPr>
          <a:xfrm>
            <a:off x="1968120" y="1515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>
            <a:hlinkClick r:id="rId4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5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6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7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8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9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</a:t>
            </a:r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5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things</a:t>
            </a:r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/>
              <a:t>Water animals</a:t>
            </a:r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</a:t>
            </a:r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/>
              <a:t>Common things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animals</a:t>
            </a:r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/>
              <a:t>Farm animals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insects</a:t>
            </a:r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</a:t>
            </a:r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care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parts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parts</a:t>
            </a:r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clothes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Stories</a:t>
            </a:r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</a:t>
            </a:r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</a:t>
            </a:r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/>
              <a:t>Things that help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toiletries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furniture</a:t>
            </a:r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things</a:t>
            </a:r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gardening</a:t>
            </a:r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5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9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0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0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1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2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3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4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5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5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5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6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7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8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7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9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0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1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5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8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</a:t>
            </a:r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months</a:t>
            </a:r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days</a:t>
            </a:r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>
            <a:hlinkClick r:id="rId4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8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9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0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1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2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3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4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4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4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5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6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7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8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9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0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1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2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3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4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5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6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4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</a:t>
            </a:r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shops</a:t>
            </a:r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places</a:t>
            </a:r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>
            <a:hlinkClick r:id="rId2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>
            <a:hlinkClick r:id="rId4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2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5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6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>
            <a:hlinkClick r:id="rId2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0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1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2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2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3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4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5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6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7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8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9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9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0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1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/>
              <a:t>leisure</a:t>
            </a:r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4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4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5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>
            <a:hlinkClick r:id="rId6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</a:t>
            </a:r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>
            <a:hlinkClick r:id="rId2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3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3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3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3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3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3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3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3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3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3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3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3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3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3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3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6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pictures</a:t>
            </a:r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7">
            <a:extLst>
              <a:ext uri="{FF2B5EF4-FFF2-40B4-BE49-F238E27FC236}">
                <a16:creationId xmlns:a16="http://schemas.microsoft.com/office/drawing/2014/main" id="{702927D6-0366-B944-A5F3-B2DA00C47227}"/>
              </a:ext>
            </a:extLst>
          </p:cNvPr>
          <p:cNvSpPr/>
          <p:nvPr/>
        </p:nvSpPr>
        <p:spPr>
          <a:xfrm>
            <a:off x="152280" y="4200997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" name="CustomShape 7">
            <a:extLst>
              <a:ext uri="{FF2B5EF4-FFF2-40B4-BE49-F238E27FC236}">
                <a16:creationId xmlns:a16="http://schemas.microsoft.com/office/drawing/2014/main" id="{F8D14280-6349-284B-A308-893256DC9B24}"/>
              </a:ext>
            </a:extLst>
          </p:cNvPr>
          <p:cNvSpPr/>
          <p:nvPr/>
        </p:nvSpPr>
        <p:spPr>
          <a:xfrm>
            <a:off x="7333259" y="419076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7">
            <a:extLst>
              <a:ext uri="{FF2B5EF4-FFF2-40B4-BE49-F238E27FC236}">
                <a16:creationId xmlns:a16="http://schemas.microsoft.com/office/drawing/2014/main" id="{39157912-EBD6-7640-B2AE-B3CE6C0433E6}"/>
              </a:ext>
            </a:extLst>
          </p:cNvPr>
          <p:cNvSpPr/>
          <p:nvPr/>
        </p:nvSpPr>
        <p:spPr>
          <a:xfrm>
            <a:off x="1979280" y="1500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7">
            <a:extLst>
              <a:ext uri="{FF2B5EF4-FFF2-40B4-BE49-F238E27FC236}">
                <a16:creationId xmlns:a16="http://schemas.microsoft.com/office/drawing/2014/main" id="{287D8CDB-A829-4B4B-A49F-E4591E9621D8}"/>
              </a:ext>
            </a:extLst>
          </p:cNvPr>
          <p:cNvSpPr/>
          <p:nvPr/>
        </p:nvSpPr>
        <p:spPr>
          <a:xfrm>
            <a:off x="3771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8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9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0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</a:t>
            </a:r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>
            <a:hlinkClick r:id="rId3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6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9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0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1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9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2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6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3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4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5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6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7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8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9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2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9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0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2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1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2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3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4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3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27590</TotalTime>
  <Words>2724</Words>
  <Application>Microsoft Macintosh PowerPoint</Application>
  <PresentationFormat>On-screen Show (4:3)</PresentationFormat>
  <Paragraphs>1891</Paragraphs>
  <Slides>100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Comic Sans MS</vt:lpstr>
      <vt:lpstr>StarSymbol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Joseph Reddington</cp:lastModifiedBy>
  <cp:revision>600</cp:revision>
  <dcterms:created xsi:type="dcterms:W3CDTF">2014-11-16T21:38:59Z</dcterms:created>
  <dcterms:modified xsi:type="dcterms:W3CDTF">2023-01-11T06:47:57Z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